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Lst>
  <p:notesMasterIdLst>
    <p:notesMasterId r:id="rId17"/>
  </p:notesMasterIdLst>
  <p:sldIdLst>
    <p:sldId id="256" r:id="rId2"/>
    <p:sldId id="278" r:id="rId3"/>
    <p:sldId id="262" r:id="rId4"/>
    <p:sldId id="257" r:id="rId5"/>
    <p:sldId id="263" r:id="rId6"/>
    <p:sldId id="264" r:id="rId7"/>
    <p:sldId id="265" r:id="rId8"/>
    <p:sldId id="266" r:id="rId9"/>
    <p:sldId id="267" r:id="rId10"/>
    <p:sldId id="268" r:id="rId11"/>
    <p:sldId id="269" r:id="rId12"/>
    <p:sldId id="270" r:id="rId13"/>
    <p:sldId id="280" r:id="rId14"/>
    <p:sldId id="272" r:id="rId15"/>
    <p:sldId id="279" r:id="rId16"/>
  </p:sldIdLst>
  <p:sldSz cx="15544800" cy="10058400"/>
  <p:notesSz cx="6670675" cy="9777413"/>
  <p:defaultTextStyle>
    <a:defPPr>
      <a:defRPr lang="en-US"/>
    </a:defPPr>
    <a:lvl1pPr marL="0" algn="l" defTabSz="1228954" rtl="0" eaLnBrk="1" latinLnBrk="0" hangingPunct="1">
      <a:defRPr sz="2419" kern="1200">
        <a:solidFill>
          <a:schemeClr val="tx1"/>
        </a:solidFill>
        <a:latin typeface="+mn-lt"/>
        <a:ea typeface="+mn-ea"/>
        <a:cs typeface="+mn-cs"/>
      </a:defRPr>
    </a:lvl1pPr>
    <a:lvl2pPr marL="614477" algn="l" defTabSz="1228954" rtl="0" eaLnBrk="1" latinLnBrk="0" hangingPunct="1">
      <a:defRPr sz="2419" kern="1200">
        <a:solidFill>
          <a:schemeClr val="tx1"/>
        </a:solidFill>
        <a:latin typeface="+mn-lt"/>
        <a:ea typeface="+mn-ea"/>
        <a:cs typeface="+mn-cs"/>
      </a:defRPr>
    </a:lvl2pPr>
    <a:lvl3pPr marL="1228954" algn="l" defTabSz="1228954" rtl="0" eaLnBrk="1" latinLnBrk="0" hangingPunct="1">
      <a:defRPr sz="2419" kern="1200">
        <a:solidFill>
          <a:schemeClr val="tx1"/>
        </a:solidFill>
        <a:latin typeface="+mn-lt"/>
        <a:ea typeface="+mn-ea"/>
        <a:cs typeface="+mn-cs"/>
      </a:defRPr>
    </a:lvl3pPr>
    <a:lvl4pPr marL="1843430" algn="l" defTabSz="1228954" rtl="0" eaLnBrk="1" latinLnBrk="0" hangingPunct="1">
      <a:defRPr sz="2419" kern="1200">
        <a:solidFill>
          <a:schemeClr val="tx1"/>
        </a:solidFill>
        <a:latin typeface="+mn-lt"/>
        <a:ea typeface="+mn-ea"/>
        <a:cs typeface="+mn-cs"/>
      </a:defRPr>
    </a:lvl4pPr>
    <a:lvl5pPr marL="2457907" algn="l" defTabSz="1228954" rtl="0" eaLnBrk="1" latinLnBrk="0" hangingPunct="1">
      <a:defRPr sz="2419" kern="1200">
        <a:solidFill>
          <a:schemeClr val="tx1"/>
        </a:solidFill>
        <a:latin typeface="+mn-lt"/>
        <a:ea typeface="+mn-ea"/>
        <a:cs typeface="+mn-cs"/>
      </a:defRPr>
    </a:lvl5pPr>
    <a:lvl6pPr marL="3072384" algn="l" defTabSz="1228954" rtl="0" eaLnBrk="1" latinLnBrk="0" hangingPunct="1">
      <a:defRPr sz="2419" kern="1200">
        <a:solidFill>
          <a:schemeClr val="tx1"/>
        </a:solidFill>
        <a:latin typeface="+mn-lt"/>
        <a:ea typeface="+mn-ea"/>
        <a:cs typeface="+mn-cs"/>
      </a:defRPr>
    </a:lvl6pPr>
    <a:lvl7pPr marL="3686861" algn="l" defTabSz="1228954" rtl="0" eaLnBrk="1" latinLnBrk="0" hangingPunct="1">
      <a:defRPr sz="2419" kern="1200">
        <a:solidFill>
          <a:schemeClr val="tx1"/>
        </a:solidFill>
        <a:latin typeface="+mn-lt"/>
        <a:ea typeface="+mn-ea"/>
        <a:cs typeface="+mn-cs"/>
      </a:defRPr>
    </a:lvl7pPr>
    <a:lvl8pPr marL="4301338" algn="l" defTabSz="1228954" rtl="0" eaLnBrk="1" latinLnBrk="0" hangingPunct="1">
      <a:defRPr sz="2419" kern="1200">
        <a:solidFill>
          <a:schemeClr val="tx1"/>
        </a:solidFill>
        <a:latin typeface="+mn-lt"/>
        <a:ea typeface="+mn-ea"/>
        <a:cs typeface="+mn-cs"/>
      </a:defRPr>
    </a:lvl8pPr>
    <a:lvl9pPr marL="4915814" algn="l" defTabSz="1228954" rtl="0" eaLnBrk="1" latinLnBrk="0" hangingPunct="1">
      <a:defRPr sz="241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9F10"/>
    <a:srgbClr val="49176D"/>
    <a:srgbClr val="F4B221"/>
    <a:srgbClr val="D58021"/>
    <a:srgbClr val="691C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75" d="100"/>
          <a:sy n="75" d="100"/>
        </p:scale>
        <p:origin x="354" y="72"/>
      </p:cViewPr>
      <p:guideLst/>
    </p:cSldViewPr>
  </p:slideViewPr>
  <p:notesTextViewPr>
    <p:cViewPr>
      <p:scale>
        <a:sx n="1" d="1"/>
        <a:sy n="1" d="1"/>
      </p:scale>
      <p:origin x="0" y="0"/>
    </p:cViewPr>
  </p:notesTextViewPr>
  <p:sorterViewPr>
    <p:cViewPr>
      <p:scale>
        <a:sx n="50" d="100"/>
        <a:sy n="50" d="100"/>
      </p:scale>
      <p:origin x="0" y="-234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890626" cy="490569"/>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778505" y="0"/>
            <a:ext cx="2890626" cy="490569"/>
          </a:xfrm>
          <a:prstGeom prst="rect">
            <a:avLst/>
          </a:prstGeom>
        </p:spPr>
        <p:txBody>
          <a:bodyPr vert="horz" lIns="91440" tIns="45720" rIns="91440" bIns="45720" rtlCol="0"/>
          <a:lstStyle>
            <a:lvl1pPr algn="r">
              <a:defRPr sz="1200"/>
            </a:lvl1pPr>
          </a:lstStyle>
          <a:p>
            <a:fld id="{D9E976AC-95B1-4D2F-82A1-DD6FDFE59CF6}" type="datetimeFigureOut">
              <a:rPr lang="es-MX" smtClean="0"/>
              <a:t>04/11/2025</a:t>
            </a:fld>
            <a:endParaRPr lang="es-MX"/>
          </a:p>
        </p:txBody>
      </p:sp>
      <p:sp>
        <p:nvSpPr>
          <p:cNvPr id="4" name="Marcador de imagen de diapositiva 3"/>
          <p:cNvSpPr>
            <a:spLocks noGrp="1" noRot="1" noChangeAspect="1"/>
          </p:cNvSpPr>
          <p:nvPr>
            <p:ph type="sldImg" idx="2"/>
          </p:nvPr>
        </p:nvSpPr>
        <p:spPr>
          <a:xfrm>
            <a:off x="785813" y="1222375"/>
            <a:ext cx="5099050" cy="3300413"/>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67068" y="4705380"/>
            <a:ext cx="5336540" cy="3849856"/>
          </a:xfrm>
          <a:prstGeom prst="rect">
            <a:avLst/>
          </a:prstGeom>
        </p:spPr>
        <p:txBody>
          <a:bodyPr vert="horz" lIns="91440" tIns="45720" rIns="91440" bIns="45720" rtlCol="0"/>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9286846"/>
            <a:ext cx="2890626" cy="490568"/>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778505" y="9286846"/>
            <a:ext cx="2890626" cy="490568"/>
          </a:xfrm>
          <a:prstGeom prst="rect">
            <a:avLst/>
          </a:prstGeom>
        </p:spPr>
        <p:txBody>
          <a:bodyPr vert="horz" lIns="91440" tIns="45720" rIns="91440" bIns="45720" rtlCol="0" anchor="b"/>
          <a:lstStyle>
            <a:lvl1pPr algn="r">
              <a:defRPr sz="1200"/>
            </a:lvl1pPr>
          </a:lstStyle>
          <a:p>
            <a:fld id="{583D5253-89F1-4E0C-923A-B0FD8C23E2B5}" type="slidenum">
              <a:rPr lang="es-MX" smtClean="0"/>
              <a:t>‹Nº›</a:t>
            </a:fld>
            <a:endParaRPr lang="es-MX"/>
          </a:p>
        </p:txBody>
      </p:sp>
    </p:spTree>
    <p:extLst>
      <p:ext uri="{BB962C8B-B14F-4D97-AF65-F5344CB8AC3E}">
        <p14:creationId xmlns:p14="http://schemas.microsoft.com/office/powerpoint/2010/main" val="3324133084"/>
      </p:ext>
    </p:extLst>
  </p:cSld>
  <p:clrMap bg1="lt1" tx1="dk1" bg2="lt2" tx2="dk2" accent1="accent1" accent2="accent2" accent3="accent3" accent4="accent4" accent5="accent5" accent6="accent6" hlink="hlink" folHlink="folHlink"/>
  <p:notesStyle>
    <a:lvl1pPr marL="0" algn="l" defTabSz="1228954" rtl="0" eaLnBrk="1" latinLnBrk="0" hangingPunct="1">
      <a:defRPr sz="1613" kern="1200">
        <a:solidFill>
          <a:schemeClr val="tx1"/>
        </a:solidFill>
        <a:latin typeface="+mn-lt"/>
        <a:ea typeface="+mn-ea"/>
        <a:cs typeface="+mn-cs"/>
      </a:defRPr>
    </a:lvl1pPr>
    <a:lvl2pPr marL="614477" algn="l" defTabSz="1228954" rtl="0" eaLnBrk="1" latinLnBrk="0" hangingPunct="1">
      <a:defRPr sz="1613" kern="1200">
        <a:solidFill>
          <a:schemeClr val="tx1"/>
        </a:solidFill>
        <a:latin typeface="+mn-lt"/>
        <a:ea typeface="+mn-ea"/>
        <a:cs typeface="+mn-cs"/>
      </a:defRPr>
    </a:lvl2pPr>
    <a:lvl3pPr marL="1228954" algn="l" defTabSz="1228954" rtl="0" eaLnBrk="1" latinLnBrk="0" hangingPunct="1">
      <a:defRPr sz="1613" kern="1200">
        <a:solidFill>
          <a:schemeClr val="tx1"/>
        </a:solidFill>
        <a:latin typeface="+mn-lt"/>
        <a:ea typeface="+mn-ea"/>
        <a:cs typeface="+mn-cs"/>
      </a:defRPr>
    </a:lvl3pPr>
    <a:lvl4pPr marL="1843430" algn="l" defTabSz="1228954" rtl="0" eaLnBrk="1" latinLnBrk="0" hangingPunct="1">
      <a:defRPr sz="1613" kern="1200">
        <a:solidFill>
          <a:schemeClr val="tx1"/>
        </a:solidFill>
        <a:latin typeface="+mn-lt"/>
        <a:ea typeface="+mn-ea"/>
        <a:cs typeface="+mn-cs"/>
      </a:defRPr>
    </a:lvl4pPr>
    <a:lvl5pPr marL="2457907" algn="l" defTabSz="1228954" rtl="0" eaLnBrk="1" latinLnBrk="0" hangingPunct="1">
      <a:defRPr sz="1613" kern="1200">
        <a:solidFill>
          <a:schemeClr val="tx1"/>
        </a:solidFill>
        <a:latin typeface="+mn-lt"/>
        <a:ea typeface="+mn-ea"/>
        <a:cs typeface="+mn-cs"/>
      </a:defRPr>
    </a:lvl5pPr>
    <a:lvl6pPr marL="3072384" algn="l" defTabSz="1228954" rtl="0" eaLnBrk="1" latinLnBrk="0" hangingPunct="1">
      <a:defRPr sz="1613" kern="1200">
        <a:solidFill>
          <a:schemeClr val="tx1"/>
        </a:solidFill>
        <a:latin typeface="+mn-lt"/>
        <a:ea typeface="+mn-ea"/>
        <a:cs typeface="+mn-cs"/>
      </a:defRPr>
    </a:lvl6pPr>
    <a:lvl7pPr marL="3686861" algn="l" defTabSz="1228954" rtl="0" eaLnBrk="1" latinLnBrk="0" hangingPunct="1">
      <a:defRPr sz="1613" kern="1200">
        <a:solidFill>
          <a:schemeClr val="tx1"/>
        </a:solidFill>
        <a:latin typeface="+mn-lt"/>
        <a:ea typeface="+mn-ea"/>
        <a:cs typeface="+mn-cs"/>
      </a:defRPr>
    </a:lvl7pPr>
    <a:lvl8pPr marL="4301338" algn="l" defTabSz="1228954" rtl="0" eaLnBrk="1" latinLnBrk="0" hangingPunct="1">
      <a:defRPr sz="1613" kern="1200">
        <a:solidFill>
          <a:schemeClr val="tx1"/>
        </a:solidFill>
        <a:latin typeface="+mn-lt"/>
        <a:ea typeface="+mn-ea"/>
        <a:cs typeface="+mn-cs"/>
      </a:defRPr>
    </a:lvl8pPr>
    <a:lvl9pPr marL="4915814" algn="l" defTabSz="1228954" rtl="0" eaLnBrk="1" latinLnBrk="0" hangingPunct="1">
      <a:defRPr sz="161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151f3a58d82_0_0:notes"/>
          <p:cNvSpPr txBox="1">
            <a:spLocks noGrp="1"/>
          </p:cNvSpPr>
          <p:nvPr>
            <p:ph type="body" idx="1"/>
          </p:nvPr>
        </p:nvSpPr>
        <p:spPr>
          <a:xfrm>
            <a:off x="667068" y="4705380"/>
            <a:ext cx="5336540" cy="385001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5" name="Google Shape;215;g151f3a58d82_0_0:notes"/>
          <p:cNvSpPr>
            <a:spLocks noGrp="1" noRot="1" noChangeAspect="1"/>
          </p:cNvSpPr>
          <p:nvPr>
            <p:ph type="sldImg" idx="2"/>
          </p:nvPr>
        </p:nvSpPr>
        <p:spPr>
          <a:xfrm>
            <a:off x="785813" y="1222375"/>
            <a:ext cx="5099050" cy="330041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06953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65860" y="1646133"/>
            <a:ext cx="13213080" cy="3501813"/>
          </a:xfrm>
        </p:spPr>
        <p:txBody>
          <a:bodyPr anchor="b"/>
          <a:lstStyle>
            <a:lvl1pPr algn="ctr">
              <a:defRPr sz="8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943100" y="5282989"/>
            <a:ext cx="11658600" cy="2428451"/>
          </a:xfrm>
        </p:spPr>
        <p:txBody>
          <a:bodyPr/>
          <a:lstStyle>
            <a:lvl1pPr marL="0" indent="0" algn="ctr">
              <a:buNone/>
              <a:defRPr sz="3520"/>
            </a:lvl1pPr>
            <a:lvl2pPr marL="670575" indent="0" algn="ctr">
              <a:buNone/>
              <a:defRPr sz="2933"/>
            </a:lvl2pPr>
            <a:lvl3pPr marL="1341150" indent="0" algn="ctr">
              <a:buNone/>
              <a:defRPr sz="2640"/>
            </a:lvl3pPr>
            <a:lvl4pPr marL="2011726" indent="0" algn="ctr">
              <a:buNone/>
              <a:defRPr sz="2347"/>
            </a:lvl4pPr>
            <a:lvl5pPr marL="2682301" indent="0" algn="ctr">
              <a:buNone/>
              <a:defRPr sz="2347"/>
            </a:lvl5pPr>
            <a:lvl6pPr marL="3352876" indent="0" algn="ctr">
              <a:buNone/>
              <a:defRPr sz="2347"/>
            </a:lvl6pPr>
            <a:lvl7pPr marL="4023451" indent="0" algn="ctr">
              <a:buNone/>
              <a:defRPr sz="2347"/>
            </a:lvl7pPr>
            <a:lvl8pPr marL="4694027" indent="0" algn="ctr">
              <a:buNone/>
              <a:defRPr sz="2347"/>
            </a:lvl8pPr>
            <a:lvl9pPr marL="5364602" indent="0" algn="ctr">
              <a:buNone/>
              <a:defRPr sz="2347"/>
            </a:lvl9pPr>
          </a:lstStyle>
          <a:p>
            <a:r>
              <a:rPr lang="es-ES"/>
              <a:t>Haga clic para editar el estilo de subtítulo del patrón</a:t>
            </a:r>
            <a:endParaRPr lang="en-US" dirty="0"/>
          </a:p>
        </p:txBody>
      </p:sp>
      <p:sp>
        <p:nvSpPr>
          <p:cNvPr id="4" name="Date Placeholder 3"/>
          <p:cNvSpPr>
            <a:spLocks noGrp="1"/>
          </p:cNvSpPr>
          <p:nvPr>
            <p:ph type="dt" sz="half" idx="10"/>
          </p:nvPr>
        </p:nvSpPr>
        <p:spPr/>
        <p:txBody>
          <a:bodyPr/>
          <a:lstStyle/>
          <a:p>
            <a:fld id="{553DF646-9AD5-490B-BF06-E1788D634B6A}" type="datetimeFigureOut">
              <a:rPr lang="es-MX" smtClean="0"/>
              <a:t>04/11/2025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B64CCB93-29F1-47FD-9A81-2DFA06CE36EB}" type="slidenum">
              <a:rPr lang="es-MX" smtClean="0"/>
              <a:t>‹Nº›</a:t>
            </a:fld>
            <a:endParaRPr lang="es-MX"/>
          </a:p>
        </p:txBody>
      </p:sp>
    </p:spTree>
    <p:extLst>
      <p:ext uri="{BB962C8B-B14F-4D97-AF65-F5344CB8AC3E}">
        <p14:creationId xmlns:p14="http://schemas.microsoft.com/office/powerpoint/2010/main" val="6989017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3DF646-9AD5-490B-BF06-E1788D634B6A}" type="datetimeFigureOut">
              <a:rPr lang="es-MX" smtClean="0"/>
              <a:t>04/11/2025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B64CCB93-29F1-47FD-9A81-2DFA06CE36EB}" type="slidenum">
              <a:rPr lang="es-MX" smtClean="0"/>
              <a:t>‹Nº›</a:t>
            </a:fld>
            <a:endParaRPr lang="es-MX"/>
          </a:p>
        </p:txBody>
      </p:sp>
    </p:spTree>
    <p:extLst>
      <p:ext uri="{BB962C8B-B14F-4D97-AF65-F5344CB8AC3E}">
        <p14:creationId xmlns:p14="http://schemas.microsoft.com/office/powerpoint/2010/main" val="303874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124248" y="535517"/>
            <a:ext cx="3351848" cy="8524029"/>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8706" y="535517"/>
            <a:ext cx="9861233" cy="8524029"/>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3DF646-9AD5-490B-BF06-E1788D634B6A}" type="datetimeFigureOut">
              <a:rPr lang="es-MX" smtClean="0"/>
              <a:t>04/11/2025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B64CCB93-29F1-47FD-9A81-2DFA06CE36EB}" type="slidenum">
              <a:rPr lang="es-MX" smtClean="0"/>
              <a:t>‹Nº›</a:t>
            </a:fld>
            <a:endParaRPr lang="es-MX"/>
          </a:p>
        </p:txBody>
      </p:sp>
    </p:spTree>
    <p:extLst>
      <p:ext uri="{BB962C8B-B14F-4D97-AF65-F5344CB8AC3E}">
        <p14:creationId xmlns:p14="http://schemas.microsoft.com/office/powerpoint/2010/main" val="5316050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20">
  <p:cSld name="4_20">
    <p:spTree>
      <p:nvGrpSpPr>
        <p:cNvPr id="1" name="Shape 48"/>
        <p:cNvGrpSpPr/>
        <p:nvPr/>
      </p:nvGrpSpPr>
      <p:grpSpPr>
        <a:xfrm>
          <a:off x="0" y="0"/>
          <a:ext cx="0" cy="0"/>
          <a:chOff x="0" y="0"/>
          <a:chExt cx="0" cy="0"/>
        </a:xfrm>
      </p:grpSpPr>
    </p:spTree>
    <p:extLst>
      <p:ext uri="{BB962C8B-B14F-4D97-AF65-F5344CB8AC3E}">
        <p14:creationId xmlns:p14="http://schemas.microsoft.com/office/powerpoint/2010/main" val="2937197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3DF646-9AD5-490B-BF06-E1788D634B6A}" type="datetimeFigureOut">
              <a:rPr lang="es-MX" smtClean="0"/>
              <a:t>04/11/2025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B64CCB93-29F1-47FD-9A81-2DFA06CE36EB}" type="slidenum">
              <a:rPr lang="es-MX" smtClean="0"/>
              <a:t>‹Nº›</a:t>
            </a:fld>
            <a:endParaRPr lang="es-MX"/>
          </a:p>
        </p:txBody>
      </p:sp>
    </p:spTree>
    <p:extLst>
      <p:ext uri="{BB962C8B-B14F-4D97-AF65-F5344CB8AC3E}">
        <p14:creationId xmlns:p14="http://schemas.microsoft.com/office/powerpoint/2010/main" val="954454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060610" y="2507618"/>
            <a:ext cx="13407390" cy="4184014"/>
          </a:xfrm>
        </p:spPr>
        <p:txBody>
          <a:bodyPr anchor="b"/>
          <a:lstStyle>
            <a:lvl1pPr>
              <a:defRPr sz="88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0610" y="6731215"/>
            <a:ext cx="13407390" cy="2200274"/>
          </a:xfrm>
        </p:spPr>
        <p:txBody>
          <a:bodyPr/>
          <a:lstStyle>
            <a:lvl1pPr marL="0" indent="0">
              <a:buNone/>
              <a:defRPr sz="3520">
                <a:solidFill>
                  <a:schemeClr val="tx1"/>
                </a:solidFill>
              </a:defRPr>
            </a:lvl1pPr>
            <a:lvl2pPr marL="670575" indent="0">
              <a:buNone/>
              <a:defRPr sz="2933">
                <a:solidFill>
                  <a:schemeClr val="tx1">
                    <a:tint val="75000"/>
                  </a:schemeClr>
                </a:solidFill>
              </a:defRPr>
            </a:lvl2pPr>
            <a:lvl3pPr marL="1341150" indent="0">
              <a:buNone/>
              <a:defRPr sz="2640">
                <a:solidFill>
                  <a:schemeClr val="tx1">
                    <a:tint val="75000"/>
                  </a:schemeClr>
                </a:solidFill>
              </a:defRPr>
            </a:lvl3pPr>
            <a:lvl4pPr marL="2011726" indent="0">
              <a:buNone/>
              <a:defRPr sz="2347">
                <a:solidFill>
                  <a:schemeClr val="tx1">
                    <a:tint val="75000"/>
                  </a:schemeClr>
                </a:solidFill>
              </a:defRPr>
            </a:lvl4pPr>
            <a:lvl5pPr marL="2682301" indent="0">
              <a:buNone/>
              <a:defRPr sz="2347">
                <a:solidFill>
                  <a:schemeClr val="tx1">
                    <a:tint val="75000"/>
                  </a:schemeClr>
                </a:solidFill>
              </a:defRPr>
            </a:lvl5pPr>
            <a:lvl6pPr marL="3352876" indent="0">
              <a:buNone/>
              <a:defRPr sz="2347">
                <a:solidFill>
                  <a:schemeClr val="tx1">
                    <a:tint val="75000"/>
                  </a:schemeClr>
                </a:solidFill>
              </a:defRPr>
            </a:lvl6pPr>
            <a:lvl7pPr marL="4023451" indent="0">
              <a:buNone/>
              <a:defRPr sz="2347">
                <a:solidFill>
                  <a:schemeClr val="tx1">
                    <a:tint val="75000"/>
                  </a:schemeClr>
                </a:solidFill>
              </a:defRPr>
            </a:lvl7pPr>
            <a:lvl8pPr marL="4694027" indent="0">
              <a:buNone/>
              <a:defRPr sz="2347">
                <a:solidFill>
                  <a:schemeClr val="tx1">
                    <a:tint val="75000"/>
                  </a:schemeClr>
                </a:solidFill>
              </a:defRPr>
            </a:lvl8pPr>
            <a:lvl9pPr marL="5364602" indent="0">
              <a:buNone/>
              <a:defRPr sz="2347">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p:txBody>
          <a:bodyPr/>
          <a:lstStyle/>
          <a:p>
            <a:fld id="{553DF646-9AD5-490B-BF06-E1788D634B6A}" type="datetimeFigureOut">
              <a:rPr lang="es-MX" smtClean="0"/>
              <a:t>04/11/2025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B64CCB93-29F1-47FD-9A81-2DFA06CE36EB}" type="slidenum">
              <a:rPr lang="es-MX" smtClean="0"/>
              <a:t>‹Nº›</a:t>
            </a:fld>
            <a:endParaRPr lang="es-MX"/>
          </a:p>
        </p:txBody>
      </p:sp>
    </p:spTree>
    <p:extLst>
      <p:ext uri="{BB962C8B-B14F-4D97-AF65-F5344CB8AC3E}">
        <p14:creationId xmlns:p14="http://schemas.microsoft.com/office/powerpoint/2010/main" val="3815349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8705" y="2677584"/>
            <a:ext cx="6606540" cy="6381962"/>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869555" y="2677584"/>
            <a:ext cx="6606540" cy="6381962"/>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553DF646-9AD5-490B-BF06-E1788D634B6A}" type="datetimeFigureOut">
              <a:rPr lang="es-MX" smtClean="0"/>
              <a:t>04/11/2025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B64CCB93-29F1-47FD-9A81-2DFA06CE36EB}" type="slidenum">
              <a:rPr lang="es-MX" smtClean="0"/>
              <a:t>‹Nº›</a:t>
            </a:fld>
            <a:endParaRPr lang="es-MX"/>
          </a:p>
        </p:txBody>
      </p:sp>
    </p:spTree>
    <p:extLst>
      <p:ext uri="{BB962C8B-B14F-4D97-AF65-F5344CB8AC3E}">
        <p14:creationId xmlns:p14="http://schemas.microsoft.com/office/powerpoint/2010/main" val="478419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070730" y="535519"/>
            <a:ext cx="13407390" cy="1944159"/>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70731" y="2465706"/>
            <a:ext cx="6576178" cy="1208404"/>
          </a:xfrm>
        </p:spPr>
        <p:txBody>
          <a:bodyPr anchor="b"/>
          <a:lstStyle>
            <a:lvl1pPr marL="0" indent="0">
              <a:buNone/>
              <a:defRPr sz="3520" b="1"/>
            </a:lvl1pPr>
            <a:lvl2pPr marL="670575" indent="0">
              <a:buNone/>
              <a:defRPr sz="2933" b="1"/>
            </a:lvl2pPr>
            <a:lvl3pPr marL="1341150" indent="0">
              <a:buNone/>
              <a:defRPr sz="2640" b="1"/>
            </a:lvl3pPr>
            <a:lvl4pPr marL="2011726" indent="0">
              <a:buNone/>
              <a:defRPr sz="2347" b="1"/>
            </a:lvl4pPr>
            <a:lvl5pPr marL="2682301" indent="0">
              <a:buNone/>
              <a:defRPr sz="2347" b="1"/>
            </a:lvl5pPr>
            <a:lvl6pPr marL="3352876" indent="0">
              <a:buNone/>
              <a:defRPr sz="2347" b="1"/>
            </a:lvl6pPr>
            <a:lvl7pPr marL="4023451" indent="0">
              <a:buNone/>
              <a:defRPr sz="2347" b="1"/>
            </a:lvl7pPr>
            <a:lvl8pPr marL="4694027" indent="0">
              <a:buNone/>
              <a:defRPr sz="2347" b="1"/>
            </a:lvl8pPr>
            <a:lvl9pPr marL="5364602" indent="0">
              <a:buNone/>
              <a:defRPr sz="2347" b="1"/>
            </a:lvl9pPr>
          </a:lstStyle>
          <a:p>
            <a:pPr lvl="0"/>
            <a:r>
              <a:rPr lang="es-ES"/>
              <a:t>Editar el estilo de texto del patrón</a:t>
            </a:r>
          </a:p>
        </p:txBody>
      </p:sp>
      <p:sp>
        <p:nvSpPr>
          <p:cNvPr id="4" name="Content Placeholder 3"/>
          <p:cNvSpPr>
            <a:spLocks noGrp="1"/>
          </p:cNvSpPr>
          <p:nvPr>
            <p:ph sz="half" idx="2"/>
          </p:nvPr>
        </p:nvSpPr>
        <p:spPr>
          <a:xfrm>
            <a:off x="1070731" y="3674110"/>
            <a:ext cx="6576178" cy="5404062"/>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869556" y="2465706"/>
            <a:ext cx="6608565" cy="1208404"/>
          </a:xfrm>
        </p:spPr>
        <p:txBody>
          <a:bodyPr anchor="b"/>
          <a:lstStyle>
            <a:lvl1pPr marL="0" indent="0">
              <a:buNone/>
              <a:defRPr sz="3520" b="1"/>
            </a:lvl1pPr>
            <a:lvl2pPr marL="670575" indent="0">
              <a:buNone/>
              <a:defRPr sz="2933" b="1"/>
            </a:lvl2pPr>
            <a:lvl3pPr marL="1341150" indent="0">
              <a:buNone/>
              <a:defRPr sz="2640" b="1"/>
            </a:lvl3pPr>
            <a:lvl4pPr marL="2011726" indent="0">
              <a:buNone/>
              <a:defRPr sz="2347" b="1"/>
            </a:lvl4pPr>
            <a:lvl5pPr marL="2682301" indent="0">
              <a:buNone/>
              <a:defRPr sz="2347" b="1"/>
            </a:lvl5pPr>
            <a:lvl6pPr marL="3352876" indent="0">
              <a:buNone/>
              <a:defRPr sz="2347" b="1"/>
            </a:lvl6pPr>
            <a:lvl7pPr marL="4023451" indent="0">
              <a:buNone/>
              <a:defRPr sz="2347" b="1"/>
            </a:lvl7pPr>
            <a:lvl8pPr marL="4694027" indent="0">
              <a:buNone/>
              <a:defRPr sz="2347" b="1"/>
            </a:lvl8pPr>
            <a:lvl9pPr marL="5364602" indent="0">
              <a:buNone/>
              <a:defRPr sz="2347" b="1"/>
            </a:lvl9pPr>
          </a:lstStyle>
          <a:p>
            <a:pPr lvl="0"/>
            <a:r>
              <a:rPr lang="es-ES"/>
              <a:t>Editar el estilo de texto del patrón</a:t>
            </a:r>
          </a:p>
        </p:txBody>
      </p:sp>
      <p:sp>
        <p:nvSpPr>
          <p:cNvPr id="6" name="Content Placeholder 5"/>
          <p:cNvSpPr>
            <a:spLocks noGrp="1"/>
          </p:cNvSpPr>
          <p:nvPr>
            <p:ph sz="quarter" idx="4"/>
          </p:nvPr>
        </p:nvSpPr>
        <p:spPr>
          <a:xfrm>
            <a:off x="7869556" y="3674110"/>
            <a:ext cx="6608565" cy="5404062"/>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53DF646-9AD5-490B-BF06-E1788D634B6A}" type="datetimeFigureOut">
              <a:rPr lang="es-MX" smtClean="0"/>
              <a:t>04/11/2025</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B64CCB93-29F1-47FD-9A81-2DFA06CE36EB}" type="slidenum">
              <a:rPr lang="es-MX" smtClean="0"/>
              <a:t>‹Nº›</a:t>
            </a:fld>
            <a:endParaRPr lang="es-MX"/>
          </a:p>
        </p:txBody>
      </p:sp>
    </p:spTree>
    <p:extLst>
      <p:ext uri="{BB962C8B-B14F-4D97-AF65-F5344CB8AC3E}">
        <p14:creationId xmlns:p14="http://schemas.microsoft.com/office/powerpoint/2010/main" val="3852438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553DF646-9AD5-490B-BF06-E1788D634B6A}" type="datetimeFigureOut">
              <a:rPr lang="es-MX" smtClean="0"/>
              <a:t>04/11/2025</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B64CCB93-29F1-47FD-9A81-2DFA06CE36EB}" type="slidenum">
              <a:rPr lang="es-MX" smtClean="0"/>
              <a:t>‹Nº›</a:t>
            </a:fld>
            <a:endParaRPr lang="es-MX"/>
          </a:p>
        </p:txBody>
      </p:sp>
    </p:spTree>
    <p:extLst>
      <p:ext uri="{BB962C8B-B14F-4D97-AF65-F5344CB8AC3E}">
        <p14:creationId xmlns:p14="http://schemas.microsoft.com/office/powerpoint/2010/main" val="37190053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3DF646-9AD5-490B-BF06-E1788D634B6A}" type="datetimeFigureOut">
              <a:rPr lang="es-MX" smtClean="0"/>
              <a:t>04/11/2025</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B64CCB93-29F1-47FD-9A81-2DFA06CE36EB}" type="slidenum">
              <a:rPr lang="es-MX" smtClean="0"/>
              <a:t>‹Nº›</a:t>
            </a:fld>
            <a:endParaRPr lang="es-MX"/>
          </a:p>
        </p:txBody>
      </p:sp>
    </p:spTree>
    <p:extLst>
      <p:ext uri="{BB962C8B-B14F-4D97-AF65-F5344CB8AC3E}">
        <p14:creationId xmlns:p14="http://schemas.microsoft.com/office/powerpoint/2010/main" val="2366093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070730" y="670560"/>
            <a:ext cx="5013603" cy="2346960"/>
          </a:xfrm>
        </p:spPr>
        <p:txBody>
          <a:bodyPr anchor="b"/>
          <a:lstStyle>
            <a:lvl1pPr>
              <a:defRPr sz="4693"/>
            </a:lvl1pPr>
          </a:lstStyle>
          <a:p>
            <a:r>
              <a:rPr lang="es-ES"/>
              <a:t>Haga clic para modificar el estilo de título del patrón</a:t>
            </a:r>
            <a:endParaRPr lang="en-US" dirty="0"/>
          </a:p>
        </p:txBody>
      </p:sp>
      <p:sp>
        <p:nvSpPr>
          <p:cNvPr id="3" name="Content Placeholder 2"/>
          <p:cNvSpPr>
            <a:spLocks noGrp="1"/>
          </p:cNvSpPr>
          <p:nvPr>
            <p:ph idx="1"/>
          </p:nvPr>
        </p:nvSpPr>
        <p:spPr>
          <a:xfrm>
            <a:off x="6608565" y="1448226"/>
            <a:ext cx="7869555" cy="7147983"/>
          </a:xfrm>
        </p:spPr>
        <p:txBody>
          <a:bodyPr/>
          <a:lstStyle>
            <a:lvl1pPr>
              <a:defRPr sz="4693"/>
            </a:lvl1pPr>
            <a:lvl2pPr>
              <a:defRPr sz="4107"/>
            </a:lvl2pPr>
            <a:lvl3pPr>
              <a:defRPr sz="3520"/>
            </a:lvl3pPr>
            <a:lvl4pPr>
              <a:defRPr sz="2933"/>
            </a:lvl4pPr>
            <a:lvl5pPr>
              <a:defRPr sz="2933"/>
            </a:lvl5pPr>
            <a:lvl6pPr>
              <a:defRPr sz="2933"/>
            </a:lvl6pPr>
            <a:lvl7pPr>
              <a:defRPr sz="2933"/>
            </a:lvl7pPr>
            <a:lvl8pPr>
              <a:defRPr sz="2933"/>
            </a:lvl8pPr>
            <a:lvl9pPr>
              <a:defRPr sz="2933"/>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070730" y="3017520"/>
            <a:ext cx="5013603" cy="5590329"/>
          </a:xfrm>
        </p:spPr>
        <p:txBody>
          <a:bodyPr/>
          <a:lstStyle>
            <a:lvl1pPr marL="0" indent="0">
              <a:buNone/>
              <a:defRPr sz="2347"/>
            </a:lvl1pPr>
            <a:lvl2pPr marL="670575" indent="0">
              <a:buNone/>
              <a:defRPr sz="2053"/>
            </a:lvl2pPr>
            <a:lvl3pPr marL="1341150" indent="0">
              <a:buNone/>
              <a:defRPr sz="1760"/>
            </a:lvl3pPr>
            <a:lvl4pPr marL="2011726" indent="0">
              <a:buNone/>
              <a:defRPr sz="1467"/>
            </a:lvl4pPr>
            <a:lvl5pPr marL="2682301" indent="0">
              <a:buNone/>
              <a:defRPr sz="1467"/>
            </a:lvl5pPr>
            <a:lvl6pPr marL="3352876" indent="0">
              <a:buNone/>
              <a:defRPr sz="1467"/>
            </a:lvl6pPr>
            <a:lvl7pPr marL="4023451" indent="0">
              <a:buNone/>
              <a:defRPr sz="1467"/>
            </a:lvl7pPr>
            <a:lvl8pPr marL="4694027" indent="0">
              <a:buNone/>
              <a:defRPr sz="1467"/>
            </a:lvl8pPr>
            <a:lvl9pPr marL="5364602" indent="0">
              <a:buNone/>
              <a:defRPr sz="1467"/>
            </a:lvl9pPr>
          </a:lstStyle>
          <a:p>
            <a:pPr lvl="0"/>
            <a:r>
              <a:rPr lang="es-ES"/>
              <a:t>Editar el estilo de texto del patrón</a:t>
            </a:r>
          </a:p>
        </p:txBody>
      </p:sp>
      <p:sp>
        <p:nvSpPr>
          <p:cNvPr id="5" name="Date Placeholder 4"/>
          <p:cNvSpPr>
            <a:spLocks noGrp="1"/>
          </p:cNvSpPr>
          <p:nvPr>
            <p:ph type="dt" sz="half" idx="10"/>
          </p:nvPr>
        </p:nvSpPr>
        <p:spPr/>
        <p:txBody>
          <a:bodyPr/>
          <a:lstStyle/>
          <a:p>
            <a:fld id="{553DF646-9AD5-490B-BF06-E1788D634B6A}" type="datetimeFigureOut">
              <a:rPr lang="es-MX" smtClean="0"/>
              <a:t>04/11/2025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B64CCB93-29F1-47FD-9A81-2DFA06CE36EB}" type="slidenum">
              <a:rPr lang="es-MX" smtClean="0"/>
              <a:t>‹Nº›</a:t>
            </a:fld>
            <a:endParaRPr lang="es-MX"/>
          </a:p>
        </p:txBody>
      </p:sp>
    </p:spTree>
    <p:extLst>
      <p:ext uri="{BB962C8B-B14F-4D97-AF65-F5344CB8AC3E}">
        <p14:creationId xmlns:p14="http://schemas.microsoft.com/office/powerpoint/2010/main" val="1285044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070730" y="670560"/>
            <a:ext cx="5013603" cy="2346960"/>
          </a:xfrm>
        </p:spPr>
        <p:txBody>
          <a:bodyPr anchor="b"/>
          <a:lstStyle>
            <a:lvl1pPr>
              <a:defRPr sz="4693"/>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608565" y="1448226"/>
            <a:ext cx="7869555" cy="7147983"/>
          </a:xfrm>
        </p:spPr>
        <p:txBody>
          <a:bodyPr anchor="t"/>
          <a:lstStyle>
            <a:lvl1pPr marL="0" indent="0">
              <a:buNone/>
              <a:defRPr sz="4693"/>
            </a:lvl1pPr>
            <a:lvl2pPr marL="670575" indent="0">
              <a:buNone/>
              <a:defRPr sz="4107"/>
            </a:lvl2pPr>
            <a:lvl3pPr marL="1341150" indent="0">
              <a:buNone/>
              <a:defRPr sz="3520"/>
            </a:lvl3pPr>
            <a:lvl4pPr marL="2011726" indent="0">
              <a:buNone/>
              <a:defRPr sz="2933"/>
            </a:lvl4pPr>
            <a:lvl5pPr marL="2682301" indent="0">
              <a:buNone/>
              <a:defRPr sz="2933"/>
            </a:lvl5pPr>
            <a:lvl6pPr marL="3352876" indent="0">
              <a:buNone/>
              <a:defRPr sz="2933"/>
            </a:lvl6pPr>
            <a:lvl7pPr marL="4023451" indent="0">
              <a:buNone/>
              <a:defRPr sz="2933"/>
            </a:lvl7pPr>
            <a:lvl8pPr marL="4694027" indent="0">
              <a:buNone/>
              <a:defRPr sz="2933"/>
            </a:lvl8pPr>
            <a:lvl9pPr marL="5364602" indent="0">
              <a:buNone/>
              <a:defRPr sz="2933"/>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70730" y="3017520"/>
            <a:ext cx="5013603" cy="5590329"/>
          </a:xfrm>
        </p:spPr>
        <p:txBody>
          <a:bodyPr/>
          <a:lstStyle>
            <a:lvl1pPr marL="0" indent="0">
              <a:buNone/>
              <a:defRPr sz="2347"/>
            </a:lvl1pPr>
            <a:lvl2pPr marL="670575" indent="0">
              <a:buNone/>
              <a:defRPr sz="2053"/>
            </a:lvl2pPr>
            <a:lvl3pPr marL="1341150" indent="0">
              <a:buNone/>
              <a:defRPr sz="1760"/>
            </a:lvl3pPr>
            <a:lvl4pPr marL="2011726" indent="0">
              <a:buNone/>
              <a:defRPr sz="1467"/>
            </a:lvl4pPr>
            <a:lvl5pPr marL="2682301" indent="0">
              <a:buNone/>
              <a:defRPr sz="1467"/>
            </a:lvl5pPr>
            <a:lvl6pPr marL="3352876" indent="0">
              <a:buNone/>
              <a:defRPr sz="1467"/>
            </a:lvl6pPr>
            <a:lvl7pPr marL="4023451" indent="0">
              <a:buNone/>
              <a:defRPr sz="1467"/>
            </a:lvl7pPr>
            <a:lvl8pPr marL="4694027" indent="0">
              <a:buNone/>
              <a:defRPr sz="1467"/>
            </a:lvl8pPr>
            <a:lvl9pPr marL="5364602" indent="0">
              <a:buNone/>
              <a:defRPr sz="1467"/>
            </a:lvl9pPr>
          </a:lstStyle>
          <a:p>
            <a:pPr lvl="0"/>
            <a:r>
              <a:rPr lang="es-ES"/>
              <a:t>Editar el estilo de texto del patrón</a:t>
            </a:r>
          </a:p>
        </p:txBody>
      </p:sp>
      <p:sp>
        <p:nvSpPr>
          <p:cNvPr id="5" name="Date Placeholder 4"/>
          <p:cNvSpPr>
            <a:spLocks noGrp="1"/>
          </p:cNvSpPr>
          <p:nvPr>
            <p:ph type="dt" sz="half" idx="10"/>
          </p:nvPr>
        </p:nvSpPr>
        <p:spPr/>
        <p:txBody>
          <a:bodyPr/>
          <a:lstStyle/>
          <a:p>
            <a:fld id="{553DF646-9AD5-490B-BF06-E1788D634B6A}" type="datetimeFigureOut">
              <a:rPr lang="es-MX" smtClean="0"/>
              <a:t>04/11/2025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B64CCB93-29F1-47FD-9A81-2DFA06CE36EB}" type="slidenum">
              <a:rPr lang="es-MX" smtClean="0"/>
              <a:t>‹Nº›</a:t>
            </a:fld>
            <a:endParaRPr lang="es-MX"/>
          </a:p>
        </p:txBody>
      </p:sp>
    </p:spTree>
    <p:extLst>
      <p:ext uri="{BB962C8B-B14F-4D97-AF65-F5344CB8AC3E}">
        <p14:creationId xmlns:p14="http://schemas.microsoft.com/office/powerpoint/2010/main" val="2333517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8705" y="535519"/>
            <a:ext cx="13407390" cy="1944159"/>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8705" y="2677584"/>
            <a:ext cx="13407390" cy="6381962"/>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68705" y="9322649"/>
            <a:ext cx="3497580" cy="535517"/>
          </a:xfrm>
          <a:prstGeom prst="rect">
            <a:avLst/>
          </a:prstGeom>
        </p:spPr>
        <p:txBody>
          <a:bodyPr vert="horz" lIns="91440" tIns="45720" rIns="91440" bIns="45720" rtlCol="0" anchor="ctr"/>
          <a:lstStyle>
            <a:lvl1pPr algn="l">
              <a:defRPr sz="1760">
                <a:solidFill>
                  <a:schemeClr val="tx1">
                    <a:tint val="75000"/>
                  </a:schemeClr>
                </a:solidFill>
              </a:defRPr>
            </a:lvl1pPr>
          </a:lstStyle>
          <a:p>
            <a:fld id="{553DF646-9AD5-490B-BF06-E1788D634B6A}" type="datetimeFigureOut">
              <a:rPr lang="es-MX" smtClean="0"/>
              <a:t>04/11/2025</a:t>
            </a:fld>
            <a:endParaRPr lang="es-MX"/>
          </a:p>
        </p:txBody>
      </p:sp>
      <p:sp>
        <p:nvSpPr>
          <p:cNvPr id="5" name="Footer Placeholder 4"/>
          <p:cNvSpPr>
            <a:spLocks noGrp="1"/>
          </p:cNvSpPr>
          <p:nvPr>
            <p:ph type="ftr" sz="quarter" idx="3"/>
          </p:nvPr>
        </p:nvSpPr>
        <p:spPr>
          <a:xfrm>
            <a:off x="5149215" y="9322649"/>
            <a:ext cx="5246370" cy="535517"/>
          </a:xfrm>
          <a:prstGeom prst="rect">
            <a:avLst/>
          </a:prstGeom>
        </p:spPr>
        <p:txBody>
          <a:bodyPr vert="horz" lIns="91440" tIns="45720" rIns="91440" bIns="45720" rtlCol="0" anchor="ctr"/>
          <a:lstStyle>
            <a:lvl1pPr algn="ctr">
              <a:defRPr sz="176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10978515" y="9322649"/>
            <a:ext cx="3497580" cy="535517"/>
          </a:xfrm>
          <a:prstGeom prst="rect">
            <a:avLst/>
          </a:prstGeom>
        </p:spPr>
        <p:txBody>
          <a:bodyPr vert="horz" lIns="91440" tIns="45720" rIns="91440" bIns="45720" rtlCol="0" anchor="ctr"/>
          <a:lstStyle>
            <a:lvl1pPr algn="r">
              <a:defRPr sz="1760">
                <a:solidFill>
                  <a:schemeClr val="tx1">
                    <a:tint val="75000"/>
                  </a:schemeClr>
                </a:solidFill>
              </a:defRPr>
            </a:lvl1pPr>
          </a:lstStyle>
          <a:p>
            <a:fld id="{B64CCB93-29F1-47FD-9A81-2DFA06CE36EB}" type="slidenum">
              <a:rPr lang="es-MX" smtClean="0"/>
              <a:t>‹Nº›</a:t>
            </a:fld>
            <a:endParaRPr lang="es-MX"/>
          </a:p>
        </p:txBody>
      </p:sp>
    </p:spTree>
    <p:extLst>
      <p:ext uri="{BB962C8B-B14F-4D97-AF65-F5344CB8AC3E}">
        <p14:creationId xmlns:p14="http://schemas.microsoft.com/office/powerpoint/2010/main" val="2210942020"/>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txStyles>
    <p:titleStyle>
      <a:lvl1pPr algn="l" defTabSz="1341150" rtl="0" eaLnBrk="1" latinLnBrk="0" hangingPunct="1">
        <a:lnSpc>
          <a:spcPct val="90000"/>
        </a:lnSpc>
        <a:spcBef>
          <a:spcPct val="0"/>
        </a:spcBef>
        <a:buNone/>
        <a:defRPr sz="6453" kern="1200">
          <a:solidFill>
            <a:schemeClr val="tx1"/>
          </a:solidFill>
          <a:latin typeface="+mj-lt"/>
          <a:ea typeface="+mj-ea"/>
          <a:cs typeface="+mj-cs"/>
        </a:defRPr>
      </a:lvl1pPr>
    </p:titleStyle>
    <p:bodyStyle>
      <a:lvl1pPr marL="335288" indent="-335288" algn="l" defTabSz="1341150" rtl="0" eaLnBrk="1" latinLnBrk="0" hangingPunct="1">
        <a:lnSpc>
          <a:spcPct val="90000"/>
        </a:lnSpc>
        <a:spcBef>
          <a:spcPts val="1467"/>
        </a:spcBef>
        <a:buFont typeface="Arial" panose="020B0604020202020204" pitchFamily="34" charset="0"/>
        <a:buChar char="•"/>
        <a:defRPr sz="4107" kern="1200">
          <a:solidFill>
            <a:schemeClr val="tx1"/>
          </a:solidFill>
          <a:latin typeface="+mn-lt"/>
          <a:ea typeface="+mn-ea"/>
          <a:cs typeface="+mn-cs"/>
        </a:defRPr>
      </a:lvl1pPr>
      <a:lvl2pPr marL="1005863" indent="-335288" algn="l" defTabSz="1341150" rtl="0" eaLnBrk="1" latinLnBrk="0" hangingPunct="1">
        <a:lnSpc>
          <a:spcPct val="90000"/>
        </a:lnSpc>
        <a:spcBef>
          <a:spcPts val="733"/>
        </a:spcBef>
        <a:buFont typeface="Arial" panose="020B0604020202020204" pitchFamily="34" charset="0"/>
        <a:buChar char="•"/>
        <a:defRPr sz="3520" kern="1200">
          <a:solidFill>
            <a:schemeClr val="tx1"/>
          </a:solidFill>
          <a:latin typeface="+mn-lt"/>
          <a:ea typeface="+mn-ea"/>
          <a:cs typeface="+mn-cs"/>
        </a:defRPr>
      </a:lvl2pPr>
      <a:lvl3pPr marL="1676438" indent="-335288" algn="l" defTabSz="1341150" rtl="0" eaLnBrk="1" latinLnBrk="0" hangingPunct="1">
        <a:lnSpc>
          <a:spcPct val="90000"/>
        </a:lnSpc>
        <a:spcBef>
          <a:spcPts val="733"/>
        </a:spcBef>
        <a:buFont typeface="Arial" panose="020B0604020202020204" pitchFamily="34" charset="0"/>
        <a:buChar char="•"/>
        <a:defRPr sz="2933" kern="1200">
          <a:solidFill>
            <a:schemeClr val="tx1"/>
          </a:solidFill>
          <a:latin typeface="+mn-lt"/>
          <a:ea typeface="+mn-ea"/>
          <a:cs typeface="+mn-cs"/>
        </a:defRPr>
      </a:lvl3pPr>
      <a:lvl4pPr marL="2347013"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4pPr>
      <a:lvl5pPr marL="3017589"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5pPr>
      <a:lvl6pPr marL="3688164"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6pPr>
      <a:lvl7pPr marL="4358739"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7pPr>
      <a:lvl8pPr marL="5029314"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8pPr>
      <a:lvl9pPr marL="5699890" indent="-335288" algn="l" defTabSz="1341150" rtl="0" eaLnBrk="1" latinLnBrk="0" hangingPunct="1">
        <a:lnSpc>
          <a:spcPct val="90000"/>
        </a:lnSpc>
        <a:spcBef>
          <a:spcPts val="733"/>
        </a:spcBef>
        <a:buFont typeface="Arial" panose="020B0604020202020204" pitchFamily="34" charset="0"/>
        <a:buChar char="•"/>
        <a:defRPr sz="2640" kern="1200">
          <a:solidFill>
            <a:schemeClr val="tx1"/>
          </a:solidFill>
          <a:latin typeface="+mn-lt"/>
          <a:ea typeface="+mn-ea"/>
          <a:cs typeface="+mn-cs"/>
        </a:defRPr>
      </a:lvl9pPr>
    </p:bodyStyle>
    <p:otherStyle>
      <a:defPPr>
        <a:defRPr lang="en-US"/>
      </a:defPPr>
      <a:lvl1pPr marL="0" algn="l" defTabSz="1341150" rtl="0" eaLnBrk="1" latinLnBrk="0" hangingPunct="1">
        <a:defRPr sz="2640" kern="1200">
          <a:solidFill>
            <a:schemeClr val="tx1"/>
          </a:solidFill>
          <a:latin typeface="+mn-lt"/>
          <a:ea typeface="+mn-ea"/>
          <a:cs typeface="+mn-cs"/>
        </a:defRPr>
      </a:lvl1pPr>
      <a:lvl2pPr marL="670575" algn="l" defTabSz="1341150" rtl="0" eaLnBrk="1" latinLnBrk="0" hangingPunct="1">
        <a:defRPr sz="2640" kern="1200">
          <a:solidFill>
            <a:schemeClr val="tx1"/>
          </a:solidFill>
          <a:latin typeface="+mn-lt"/>
          <a:ea typeface="+mn-ea"/>
          <a:cs typeface="+mn-cs"/>
        </a:defRPr>
      </a:lvl2pPr>
      <a:lvl3pPr marL="1341150" algn="l" defTabSz="1341150" rtl="0" eaLnBrk="1" latinLnBrk="0" hangingPunct="1">
        <a:defRPr sz="2640" kern="1200">
          <a:solidFill>
            <a:schemeClr val="tx1"/>
          </a:solidFill>
          <a:latin typeface="+mn-lt"/>
          <a:ea typeface="+mn-ea"/>
          <a:cs typeface="+mn-cs"/>
        </a:defRPr>
      </a:lvl3pPr>
      <a:lvl4pPr marL="2011726" algn="l" defTabSz="1341150" rtl="0" eaLnBrk="1" latinLnBrk="0" hangingPunct="1">
        <a:defRPr sz="2640" kern="1200">
          <a:solidFill>
            <a:schemeClr val="tx1"/>
          </a:solidFill>
          <a:latin typeface="+mn-lt"/>
          <a:ea typeface="+mn-ea"/>
          <a:cs typeface="+mn-cs"/>
        </a:defRPr>
      </a:lvl4pPr>
      <a:lvl5pPr marL="2682301" algn="l" defTabSz="1341150" rtl="0" eaLnBrk="1" latinLnBrk="0" hangingPunct="1">
        <a:defRPr sz="2640" kern="1200">
          <a:solidFill>
            <a:schemeClr val="tx1"/>
          </a:solidFill>
          <a:latin typeface="+mn-lt"/>
          <a:ea typeface="+mn-ea"/>
          <a:cs typeface="+mn-cs"/>
        </a:defRPr>
      </a:lvl5pPr>
      <a:lvl6pPr marL="3352876" algn="l" defTabSz="1341150" rtl="0" eaLnBrk="1" latinLnBrk="0" hangingPunct="1">
        <a:defRPr sz="2640" kern="1200">
          <a:solidFill>
            <a:schemeClr val="tx1"/>
          </a:solidFill>
          <a:latin typeface="+mn-lt"/>
          <a:ea typeface="+mn-ea"/>
          <a:cs typeface="+mn-cs"/>
        </a:defRPr>
      </a:lvl6pPr>
      <a:lvl7pPr marL="4023451" algn="l" defTabSz="1341150" rtl="0" eaLnBrk="1" latinLnBrk="0" hangingPunct="1">
        <a:defRPr sz="2640" kern="1200">
          <a:solidFill>
            <a:schemeClr val="tx1"/>
          </a:solidFill>
          <a:latin typeface="+mn-lt"/>
          <a:ea typeface="+mn-ea"/>
          <a:cs typeface="+mn-cs"/>
        </a:defRPr>
      </a:lvl7pPr>
      <a:lvl8pPr marL="4694027" algn="l" defTabSz="1341150" rtl="0" eaLnBrk="1" latinLnBrk="0" hangingPunct="1">
        <a:defRPr sz="2640" kern="1200">
          <a:solidFill>
            <a:schemeClr val="tx1"/>
          </a:solidFill>
          <a:latin typeface="+mn-lt"/>
          <a:ea typeface="+mn-ea"/>
          <a:cs typeface="+mn-cs"/>
        </a:defRPr>
      </a:lvl8pPr>
      <a:lvl9pPr marL="5364602" algn="l" defTabSz="1341150" rtl="0" eaLnBrk="1" latinLnBrk="0" hangingPunct="1">
        <a:defRPr sz="2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D69E65C7-2E00-4BE6-A232-821AB75238EF}"/>
              </a:ext>
            </a:extLst>
          </p:cNvPr>
          <p:cNvSpPr txBox="1"/>
          <p:nvPr/>
        </p:nvSpPr>
        <p:spPr>
          <a:xfrm>
            <a:off x="5952015" y="7243758"/>
            <a:ext cx="3650743" cy="461665"/>
          </a:xfrm>
          <a:prstGeom prst="rect">
            <a:avLst/>
          </a:prstGeom>
          <a:noFill/>
        </p:spPr>
        <p:txBody>
          <a:bodyPr wrap="none" rtlCol="0">
            <a:spAutoFit/>
          </a:bodyPr>
          <a:lstStyle/>
          <a:p>
            <a:r>
              <a:rPr lang="es-MX" sz="2400" b="1" dirty="0">
                <a:solidFill>
                  <a:schemeClr val="bg1"/>
                </a:solidFill>
                <a:latin typeface="Graphik Bold" panose="020B0803030202060203" pitchFamily="34" charset="0"/>
              </a:rPr>
              <a:t>Fecha de junio de 2025</a:t>
            </a:r>
          </a:p>
        </p:txBody>
      </p:sp>
    </p:spTree>
    <p:extLst>
      <p:ext uri="{BB962C8B-B14F-4D97-AF65-F5344CB8AC3E}">
        <p14:creationId xmlns:p14="http://schemas.microsoft.com/office/powerpoint/2010/main" val="1197969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1" name="Imagen 20">
            <a:extLst>
              <a:ext uri="{FF2B5EF4-FFF2-40B4-BE49-F238E27FC236}">
                <a16:creationId xmlns:a16="http://schemas.microsoft.com/office/drawing/2014/main" id="{88D31E1D-D813-4FDC-72CA-A630E04DB73A}"/>
              </a:ext>
            </a:extLst>
          </p:cNvPr>
          <p:cNvPicPr>
            <a:picLocks noChangeAspect="1"/>
          </p:cNvPicPr>
          <p:nvPr/>
        </p:nvPicPr>
        <p:blipFill>
          <a:blip r:embed="rId3"/>
          <a:stretch>
            <a:fillRect/>
          </a:stretch>
        </p:blipFill>
        <p:spPr>
          <a:xfrm>
            <a:off x="10187782" y="530265"/>
            <a:ext cx="5164420" cy="5163316"/>
          </a:xfrm>
          <a:prstGeom prst="rect">
            <a:avLst/>
          </a:prstGeom>
        </p:spPr>
      </p:pic>
    </p:spTree>
    <p:extLst>
      <p:ext uri="{BB962C8B-B14F-4D97-AF65-F5344CB8AC3E}">
        <p14:creationId xmlns:p14="http://schemas.microsoft.com/office/powerpoint/2010/main" val="31953635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6" name="Imagen 15">
            <a:extLst>
              <a:ext uri="{FF2B5EF4-FFF2-40B4-BE49-F238E27FC236}">
                <a16:creationId xmlns:a16="http://schemas.microsoft.com/office/drawing/2014/main" id="{996D11C9-B88A-AF9E-EFC0-75241A48F937}"/>
              </a:ext>
            </a:extLst>
          </p:cNvPr>
          <p:cNvPicPr>
            <a:picLocks noChangeAspect="1"/>
          </p:cNvPicPr>
          <p:nvPr/>
        </p:nvPicPr>
        <p:blipFill>
          <a:blip r:embed="rId3"/>
          <a:stretch>
            <a:fillRect/>
          </a:stretch>
        </p:blipFill>
        <p:spPr>
          <a:xfrm>
            <a:off x="8410872" y="5842000"/>
            <a:ext cx="3399430" cy="3398703"/>
          </a:xfrm>
          <a:prstGeom prst="rect">
            <a:avLst/>
          </a:prstGeom>
        </p:spPr>
      </p:pic>
      <p:pic>
        <p:nvPicPr>
          <p:cNvPr id="14" name="Imagen 13">
            <a:extLst>
              <a:ext uri="{FF2B5EF4-FFF2-40B4-BE49-F238E27FC236}">
                <a16:creationId xmlns:a16="http://schemas.microsoft.com/office/drawing/2014/main" id="{996D11C9-B88A-AF9E-EFC0-75241A48F937}"/>
              </a:ext>
            </a:extLst>
          </p:cNvPr>
          <p:cNvPicPr>
            <a:picLocks noChangeAspect="1"/>
          </p:cNvPicPr>
          <p:nvPr/>
        </p:nvPicPr>
        <p:blipFill>
          <a:blip r:embed="rId3"/>
          <a:stretch>
            <a:fillRect/>
          </a:stretch>
        </p:blipFill>
        <p:spPr>
          <a:xfrm>
            <a:off x="5916136" y="2117565"/>
            <a:ext cx="3399430" cy="3398703"/>
          </a:xfrm>
          <a:prstGeom prst="rect">
            <a:avLst/>
          </a:prstGeom>
        </p:spPr>
      </p:pic>
      <p:pic>
        <p:nvPicPr>
          <p:cNvPr id="15" name="Imagen 14">
            <a:extLst>
              <a:ext uri="{FF2B5EF4-FFF2-40B4-BE49-F238E27FC236}">
                <a16:creationId xmlns:a16="http://schemas.microsoft.com/office/drawing/2014/main" id="{996D11C9-B88A-AF9E-EFC0-75241A48F937}"/>
              </a:ext>
            </a:extLst>
          </p:cNvPr>
          <p:cNvPicPr>
            <a:picLocks noChangeAspect="1"/>
          </p:cNvPicPr>
          <p:nvPr/>
        </p:nvPicPr>
        <p:blipFill>
          <a:blip r:embed="rId3"/>
          <a:stretch>
            <a:fillRect/>
          </a:stretch>
        </p:blipFill>
        <p:spPr>
          <a:xfrm>
            <a:off x="11215487" y="2117564"/>
            <a:ext cx="3399430" cy="3398703"/>
          </a:xfrm>
          <a:prstGeom prst="rect">
            <a:avLst/>
          </a:prstGeom>
        </p:spPr>
      </p:pic>
    </p:spTree>
    <p:extLst>
      <p:ext uri="{BB962C8B-B14F-4D97-AF65-F5344CB8AC3E}">
        <p14:creationId xmlns:p14="http://schemas.microsoft.com/office/powerpoint/2010/main" val="9388848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2215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51472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07704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0411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Google Shape;74;p21">
            <a:extLst>
              <a:ext uri="{FF2B5EF4-FFF2-40B4-BE49-F238E27FC236}">
                <a16:creationId xmlns:a16="http://schemas.microsoft.com/office/drawing/2014/main" id="{54E480CE-EA35-4ACD-845A-EFBF4BE9C454}"/>
              </a:ext>
            </a:extLst>
          </p:cNvPr>
          <p:cNvSpPr txBox="1"/>
          <p:nvPr/>
        </p:nvSpPr>
        <p:spPr>
          <a:xfrm>
            <a:off x="1295400" y="3395166"/>
            <a:ext cx="7090800" cy="1223700"/>
          </a:xfrm>
          <a:prstGeom prst="rect">
            <a:avLst/>
          </a:prstGeom>
          <a:noFill/>
          <a:ln>
            <a:noFill/>
          </a:ln>
        </p:spPr>
        <p:txBody>
          <a:bodyPr spcFirstLastPara="1" wrap="square" lIns="91425" tIns="91425" rIns="91425" bIns="91425" anchor="t" anchorCtr="0">
            <a:spAutoFit/>
          </a:bodyPr>
          <a:lstStyle/>
          <a:p>
            <a:pPr>
              <a:lnSpc>
                <a:spcPct val="90000"/>
              </a:lnSpc>
            </a:pPr>
            <a:r>
              <a:rPr lang="es-419" sz="7500" b="1" dirty="0">
                <a:solidFill>
                  <a:srgbClr val="49176D"/>
                </a:solidFill>
                <a:latin typeface="Graphik Bold" panose="020B0803030202060203" pitchFamily="34" charset="0"/>
                <a:ea typeface="Montserrat Black"/>
                <a:cs typeface="Montserrat Black"/>
                <a:sym typeface="Montserrat Black"/>
              </a:rPr>
              <a:t>TÍTULO</a:t>
            </a:r>
            <a:endParaRPr sz="7500" b="1" dirty="0">
              <a:solidFill>
                <a:srgbClr val="49176D"/>
              </a:solidFill>
              <a:latin typeface="Graphik Bold" panose="020B0803030202060203" pitchFamily="34" charset="0"/>
              <a:ea typeface="Montserrat Black"/>
              <a:cs typeface="Montserrat Black"/>
              <a:sym typeface="Montserrat Black"/>
            </a:endParaRPr>
          </a:p>
        </p:txBody>
      </p:sp>
      <p:sp>
        <p:nvSpPr>
          <p:cNvPr id="5" name="Google Shape;75;p21">
            <a:extLst>
              <a:ext uri="{FF2B5EF4-FFF2-40B4-BE49-F238E27FC236}">
                <a16:creationId xmlns:a16="http://schemas.microsoft.com/office/drawing/2014/main" id="{50B6D4FA-D67D-434D-AA8A-7A9A732D8307}"/>
              </a:ext>
            </a:extLst>
          </p:cNvPr>
          <p:cNvSpPr txBox="1"/>
          <p:nvPr/>
        </p:nvSpPr>
        <p:spPr>
          <a:xfrm>
            <a:off x="1295400" y="5069144"/>
            <a:ext cx="9337975" cy="2646848"/>
          </a:xfrm>
          <a:prstGeom prst="rect">
            <a:avLst/>
          </a:prstGeom>
          <a:noFill/>
          <a:ln>
            <a:noFill/>
          </a:ln>
        </p:spPr>
        <p:txBody>
          <a:bodyPr spcFirstLastPara="1" wrap="square" lIns="91425" tIns="91425" rIns="91425" bIns="91425" anchor="t" anchorCtr="0">
            <a:spAutoFit/>
          </a:bodyPr>
          <a:lstStyle/>
          <a:p>
            <a:r>
              <a:rPr lang="es-419" sz="4000" dirty="0">
                <a:solidFill>
                  <a:schemeClr val="tx1">
                    <a:lumMod val="65000"/>
                    <a:lumOff val="35000"/>
                  </a:schemeClr>
                </a:solidFill>
                <a:latin typeface="Graphik Bold" panose="020B0803030202060203" pitchFamily="34" charset="0"/>
                <a:ea typeface="Montserrat"/>
                <a:cs typeface="Montserrat"/>
                <a:sym typeface="Montserrat"/>
              </a:rPr>
              <a:t>Autor 1</a:t>
            </a:r>
          </a:p>
          <a:p>
            <a:r>
              <a:rPr lang="es-419" sz="4000" dirty="0">
                <a:solidFill>
                  <a:schemeClr val="tx1">
                    <a:lumMod val="65000"/>
                    <a:lumOff val="35000"/>
                  </a:schemeClr>
                </a:solidFill>
                <a:latin typeface="Graphik Bold" panose="020B0803030202060203" pitchFamily="34" charset="0"/>
                <a:ea typeface="Montserrat"/>
                <a:cs typeface="Montserrat"/>
                <a:sym typeface="Montserrat"/>
              </a:rPr>
              <a:t>Autor 2</a:t>
            </a:r>
          </a:p>
          <a:p>
            <a:r>
              <a:rPr lang="es-419" sz="4000" dirty="0">
                <a:solidFill>
                  <a:schemeClr val="tx1">
                    <a:lumMod val="65000"/>
                    <a:lumOff val="35000"/>
                  </a:schemeClr>
                </a:solidFill>
                <a:latin typeface="Graphik Bold" panose="020B0803030202060203" pitchFamily="34" charset="0"/>
                <a:ea typeface="Montserrat"/>
                <a:cs typeface="Montserrat"/>
                <a:sym typeface="Montserrat"/>
              </a:rPr>
              <a:t>Autor 3</a:t>
            </a:r>
          </a:p>
          <a:p>
            <a:endParaRPr sz="4000" dirty="0">
              <a:solidFill>
                <a:schemeClr val="tx1">
                  <a:lumMod val="65000"/>
                  <a:lumOff val="35000"/>
                </a:schemeClr>
              </a:solidFill>
              <a:latin typeface="Graphik Bold" panose="020B0803030202060203" pitchFamily="34" charset="0"/>
              <a:ea typeface="Montserrat"/>
              <a:cs typeface="Montserrat"/>
              <a:sym typeface="Montserrat"/>
            </a:endParaRPr>
          </a:p>
        </p:txBody>
      </p:sp>
      <p:cxnSp>
        <p:nvCxnSpPr>
          <p:cNvPr id="6" name="Google Shape;76;p21">
            <a:extLst>
              <a:ext uri="{FF2B5EF4-FFF2-40B4-BE49-F238E27FC236}">
                <a16:creationId xmlns:a16="http://schemas.microsoft.com/office/drawing/2014/main" id="{9FB13C6E-7FD4-4280-A888-7F97042A1345}"/>
              </a:ext>
            </a:extLst>
          </p:cNvPr>
          <p:cNvCxnSpPr/>
          <p:nvPr/>
        </p:nvCxnSpPr>
        <p:spPr>
          <a:xfrm>
            <a:off x="1477475" y="4906134"/>
            <a:ext cx="862800" cy="0"/>
          </a:xfrm>
          <a:prstGeom prst="straightConnector1">
            <a:avLst/>
          </a:prstGeom>
          <a:noFill/>
          <a:ln w="114300" cap="flat" cmpd="sng">
            <a:solidFill>
              <a:srgbClr val="F4B221"/>
            </a:solidFill>
            <a:prstDash val="solid"/>
            <a:round/>
            <a:headEnd type="none" w="med" len="med"/>
            <a:tailEnd type="none" w="med" len="med"/>
          </a:ln>
        </p:spPr>
      </p:cxnSp>
      <p:sp>
        <p:nvSpPr>
          <p:cNvPr id="8" name="CuadroTexto 7">
            <a:extLst>
              <a:ext uri="{FF2B5EF4-FFF2-40B4-BE49-F238E27FC236}">
                <a16:creationId xmlns:a16="http://schemas.microsoft.com/office/drawing/2014/main" id="{3D0FF832-C27F-49FB-9B23-62A63FA28440}"/>
              </a:ext>
            </a:extLst>
          </p:cNvPr>
          <p:cNvSpPr txBox="1"/>
          <p:nvPr/>
        </p:nvSpPr>
        <p:spPr>
          <a:xfrm>
            <a:off x="1295400" y="8932858"/>
            <a:ext cx="3496470" cy="430887"/>
          </a:xfrm>
          <a:prstGeom prst="rect">
            <a:avLst/>
          </a:prstGeom>
          <a:noFill/>
        </p:spPr>
        <p:txBody>
          <a:bodyPr wrap="none" rtlCol="0">
            <a:spAutoFit/>
          </a:bodyPr>
          <a:lstStyle/>
          <a:p>
            <a:r>
              <a:rPr lang="es-MX" sz="2200" b="1" dirty="0">
                <a:latin typeface="Caviar Dreams" panose="020B0402020204020504" pitchFamily="34" charset="0"/>
              </a:rPr>
              <a:t>4 al 6 de junio de 2025</a:t>
            </a:r>
          </a:p>
        </p:txBody>
      </p:sp>
    </p:spTree>
    <p:extLst>
      <p:ext uri="{BB962C8B-B14F-4D97-AF65-F5344CB8AC3E}">
        <p14:creationId xmlns:p14="http://schemas.microsoft.com/office/powerpoint/2010/main" val="19198044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Google Shape;74;p21"/>
          <p:cNvSpPr txBox="1"/>
          <p:nvPr/>
        </p:nvSpPr>
        <p:spPr>
          <a:xfrm>
            <a:off x="555325" y="1886757"/>
            <a:ext cx="11509675" cy="1223382"/>
          </a:xfrm>
          <a:prstGeom prst="rect">
            <a:avLst/>
          </a:prstGeom>
          <a:noFill/>
          <a:ln>
            <a:noFill/>
          </a:ln>
        </p:spPr>
        <p:txBody>
          <a:bodyPr spcFirstLastPara="1" wrap="square" lIns="91425" tIns="91425" rIns="91425" bIns="91425" anchor="t" anchorCtr="0">
            <a:spAutoFit/>
          </a:bodyPr>
          <a:lstStyle/>
          <a:p>
            <a:pPr>
              <a:lnSpc>
                <a:spcPct val="90000"/>
              </a:lnSpc>
            </a:pPr>
            <a:r>
              <a:rPr lang="es-419" sz="7500" dirty="0">
                <a:solidFill>
                  <a:srgbClr val="49176D"/>
                </a:solidFill>
                <a:latin typeface="Graphik Bold" panose="020B0803030202060203" pitchFamily="34" charset="0"/>
                <a:ea typeface="Montserrat Black"/>
                <a:cs typeface="Montserrat Black"/>
                <a:sym typeface="Montserrat Black"/>
              </a:rPr>
              <a:t>TÍTULO DE PONENCIA</a:t>
            </a:r>
            <a:endParaRPr sz="7500" dirty="0">
              <a:solidFill>
                <a:srgbClr val="49176D"/>
              </a:solidFill>
              <a:latin typeface="Graphik Bold" panose="020B0803030202060203" pitchFamily="34" charset="0"/>
              <a:ea typeface="Montserrat Black"/>
              <a:cs typeface="Montserrat Black"/>
              <a:sym typeface="Montserrat Black"/>
            </a:endParaRPr>
          </a:p>
        </p:txBody>
      </p:sp>
      <p:sp>
        <p:nvSpPr>
          <p:cNvPr id="5" name="Google Shape;75;p21"/>
          <p:cNvSpPr txBox="1"/>
          <p:nvPr/>
        </p:nvSpPr>
        <p:spPr>
          <a:xfrm>
            <a:off x="555325" y="1086357"/>
            <a:ext cx="4990800" cy="800400"/>
          </a:xfrm>
          <a:prstGeom prst="rect">
            <a:avLst/>
          </a:prstGeom>
          <a:noFill/>
          <a:ln>
            <a:noFill/>
          </a:ln>
        </p:spPr>
        <p:txBody>
          <a:bodyPr spcFirstLastPara="1" wrap="square" lIns="91425" tIns="91425" rIns="91425" bIns="91425" anchor="t" anchorCtr="0">
            <a:spAutoFit/>
          </a:bodyPr>
          <a:lstStyle/>
          <a:p>
            <a:r>
              <a:rPr lang="es-419" sz="4000" b="1" dirty="0">
                <a:solidFill>
                  <a:srgbClr val="F4B221"/>
                </a:solidFill>
                <a:latin typeface="Graphik Bold" panose="020B0803030202060203" pitchFamily="34" charset="0"/>
                <a:ea typeface="Montserrat"/>
                <a:cs typeface="Montserrat"/>
                <a:sym typeface="Montserrat"/>
              </a:rPr>
              <a:t>Tema</a:t>
            </a:r>
            <a:endParaRPr sz="4000" b="1" dirty="0">
              <a:solidFill>
                <a:srgbClr val="F4B221"/>
              </a:solidFill>
              <a:latin typeface="Graphik Bold" panose="020B0803030202060203" pitchFamily="34" charset="0"/>
              <a:ea typeface="Montserrat"/>
              <a:cs typeface="Montserrat"/>
              <a:sym typeface="Montserrat"/>
            </a:endParaRPr>
          </a:p>
        </p:txBody>
      </p:sp>
      <p:cxnSp>
        <p:nvCxnSpPr>
          <p:cNvPr id="6" name="Google Shape;76;p21"/>
          <p:cNvCxnSpPr/>
          <p:nvPr/>
        </p:nvCxnSpPr>
        <p:spPr>
          <a:xfrm>
            <a:off x="651975" y="3104780"/>
            <a:ext cx="862800" cy="0"/>
          </a:xfrm>
          <a:prstGeom prst="straightConnector1">
            <a:avLst/>
          </a:prstGeom>
          <a:noFill/>
          <a:ln w="114300" cap="flat" cmpd="sng">
            <a:solidFill>
              <a:srgbClr val="F4B221"/>
            </a:solidFill>
            <a:prstDash val="solid"/>
            <a:round/>
            <a:headEnd type="none" w="med" len="med"/>
            <a:tailEnd type="none" w="med" len="med"/>
          </a:ln>
        </p:spPr>
      </p:cxnSp>
      <p:sp>
        <p:nvSpPr>
          <p:cNvPr id="9" name="CuadroTexto 8">
            <a:extLst>
              <a:ext uri="{FF2B5EF4-FFF2-40B4-BE49-F238E27FC236}">
                <a16:creationId xmlns:a16="http://schemas.microsoft.com/office/drawing/2014/main" id="{4C11CB98-721E-4D97-ABDE-F7F5B7511B1E}"/>
              </a:ext>
            </a:extLst>
          </p:cNvPr>
          <p:cNvSpPr txBox="1"/>
          <p:nvPr/>
        </p:nvSpPr>
        <p:spPr>
          <a:xfrm>
            <a:off x="651975" y="8494989"/>
            <a:ext cx="3482043" cy="954107"/>
          </a:xfrm>
          <a:prstGeom prst="rect">
            <a:avLst/>
          </a:prstGeom>
          <a:noFill/>
        </p:spPr>
        <p:txBody>
          <a:bodyPr wrap="none" rtlCol="0">
            <a:spAutoFit/>
          </a:bodyPr>
          <a:lstStyle/>
          <a:p>
            <a:r>
              <a:rPr lang="es-MX" sz="2800" dirty="0">
                <a:latin typeface="Graphik Semibold" panose="020B0703030202060203" pitchFamily="34" charset="0"/>
              </a:rPr>
              <a:t>Nombre Completo</a:t>
            </a:r>
          </a:p>
          <a:p>
            <a:r>
              <a:rPr lang="es-MX" sz="2800" b="1" dirty="0">
                <a:solidFill>
                  <a:srgbClr val="F4B221"/>
                </a:solidFill>
                <a:latin typeface="Graphik Semibold" panose="020B0703030202060203" pitchFamily="34" charset="0"/>
              </a:rPr>
              <a:t>Ponente</a:t>
            </a:r>
          </a:p>
        </p:txBody>
      </p:sp>
      <p:sp>
        <p:nvSpPr>
          <p:cNvPr id="10" name="CuadroTexto 9">
            <a:extLst>
              <a:ext uri="{FF2B5EF4-FFF2-40B4-BE49-F238E27FC236}">
                <a16:creationId xmlns:a16="http://schemas.microsoft.com/office/drawing/2014/main" id="{AFE6F1BC-A9C3-492B-8D49-E9D5EBCE2823}"/>
              </a:ext>
            </a:extLst>
          </p:cNvPr>
          <p:cNvSpPr txBox="1"/>
          <p:nvPr/>
        </p:nvSpPr>
        <p:spPr>
          <a:xfrm>
            <a:off x="651975" y="4830812"/>
            <a:ext cx="12780550" cy="954107"/>
          </a:xfrm>
          <a:prstGeom prst="rect">
            <a:avLst/>
          </a:prstGeom>
          <a:noFill/>
        </p:spPr>
        <p:txBody>
          <a:bodyPr wrap="none" rtlCol="0">
            <a:spAutoFit/>
          </a:bodyPr>
          <a:lstStyle/>
          <a:p>
            <a:r>
              <a:rPr lang="es-MX" sz="2800" b="1" dirty="0">
                <a:solidFill>
                  <a:srgbClr val="49176D"/>
                </a:solidFill>
                <a:latin typeface="Graphik Bold" panose="020B0803030202060203" pitchFamily="34" charset="0"/>
              </a:rPr>
              <a:t>Asesor (Congreso):</a:t>
            </a:r>
          </a:p>
          <a:p>
            <a:r>
              <a:rPr lang="es-MX" sz="2800" dirty="0">
                <a:latin typeface="Graphik Bold" panose="020B0803030202060203" pitchFamily="34" charset="0"/>
              </a:rPr>
              <a:t>Nombre completo (solo coloquio, para congreso eliminar este recuadro)</a:t>
            </a:r>
          </a:p>
        </p:txBody>
      </p:sp>
    </p:spTree>
    <p:extLst>
      <p:ext uri="{BB962C8B-B14F-4D97-AF65-F5344CB8AC3E}">
        <p14:creationId xmlns:p14="http://schemas.microsoft.com/office/powerpoint/2010/main" val="3543982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216"/>
        <p:cNvGrpSpPr/>
        <p:nvPr/>
      </p:nvGrpSpPr>
      <p:grpSpPr>
        <a:xfrm>
          <a:off x="0" y="0"/>
          <a:ext cx="0" cy="0"/>
          <a:chOff x="0" y="0"/>
          <a:chExt cx="0" cy="0"/>
        </a:xfrm>
      </p:grpSpPr>
      <p:pic>
        <p:nvPicPr>
          <p:cNvPr id="145" name="Imagen 144">
            <a:extLst>
              <a:ext uri="{FF2B5EF4-FFF2-40B4-BE49-F238E27FC236}">
                <a16:creationId xmlns:a16="http://schemas.microsoft.com/office/drawing/2014/main" id="{55D8E18C-7943-9CC3-2818-BB1286868125}"/>
              </a:ext>
            </a:extLst>
          </p:cNvPr>
          <p:cNvPicPr>
            <a:picLocks noChangeAspect="1"/>
          </p:cNvPicPr>
          <p:nvPr/>
        </p:nvPicPr>
        <p:blipFill>
          <a:blip r:embed="rId4"/>
          <a:stretch>
            <a:fillRect/>
          </a:stretch>
        </p:blipFill>
        <p:spPr>
          <a:xfrm>
            <a:off x="1260614" y="556853"/>
            <a:ext cx="8671057" cy="8669202"/>
          </a:xfrm>
          <a:prstGeom prst="rect">
            <a:avLst/>
          </a:prstGeom>
        </p:spPr>
      </p:pic>
    </p:spTree>
    <p:extLst>
      <p:ext uri="{BB962C8B-B14F-4D97-AF65-F5344CB8AC3E}">
        <p14:creationId xmlns:p14="http://schemas.microsoft.com/office/powerpoint/2010/main" val="465328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6295437B-E3E1-538C-8062-9911C5BAFB1F}"/>
              </a:ext>
            </a:extLst>
          </p:cNvPr>
          <p:cNvPicPr>
            <a:picLocks noChangeAspect="1"/>
          </p:cNvPicPr>
          <p:nvPr/>
        </p:nvPicPr>
        <p:blipFill>
          <a:blip r:embed="rId3"/>
          <a:stretch>
            <a:fillRect/>
          </a:stretch>
        </p:blipFill>
        <p:spPr>
          <a:xfrm>
            <a:off x="1956900" y="2764846"/>
            <a:ext cx="4546975" cy="4546002"/>
          </a:xfrm>
          <a:prstGeom prst="rect">
            <a:avLst/>
          </a:prstGeom>
        </p:spPr>
      </p:pic>
    </p:spTree>
    <p:extLst>
      <p:ext uri="{BB962C8B-B14F-4D97-AF65-F5344CB8AC3E}">
        <p14:creationId xmlns:p14="http://schemas.microsoft.com/office/powerpoint/2010/main" val="11907494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Google Shape;125;p25"/>
          <p:cNvSpPr txBox="1"/>
          <p:nvPr/>
        </p:nvSpPr>
        <p:spPr>
          <a:xfrm>
            <a:off x="6141450" y="2799575"/>
            <a:ext cx="3261900" cy="788100"/>
          </a:xfrm>
          <a:prstGeom prst="rect">
            <a:avLst/>
          </a:prstGeom>
          <a:noFill/>
          <a:ln>
            <a:noFill/>
          </a:ln>
        </p:spPr>
        <p:txBody>
          <a:bodyPr spcFirstLastPara="1" wrap="square" lIns="91425" tIns="91425" rIns="91425" bIns="91425" anchor="t" anchorCtr="0">
            <a:spAutoFit/>
          </a:bodyPr>
          <a:lstStyle/>
          <a:p>
            <a:pPr marL="0" lvl="0" indent="0" algn="ctr" rtl="0">
              <a:lnSpc>
                <a:spcPct val="70000"/>
              </a:lnSpc>
              <a:spcBef>
                <a:spcPts val="0"/>
              </a:spcBef>
              <a:spcAft>
                <a:spcPts val="0"/>
              </a:spcAft>
              <a:buNone/>
            </a:pPr>
            <a:r>
              <a:rPr lang="es-419" sz="5600" dirty="0">
                <a:solidFill>
                  <a:srgbClr val="F29F10"/>
                </a:solidFill>
                <a:latin typeface="Graphik Bold" panose="020B0803030202060203" pitchFamily="34" charset="0"/>
                <a:ea typeface="Montserrat ExtraBold"/>
                <a:cs typeface="Montserrat ExtraBold"/>
                <a:sym typeface="Montserrat ExtraBold"/>
              </a:rPr>
              <a:t>TÍTULO</a:t>
            </a:r>
            <a:endParaRPr sz="5600" dirty="0">
              <a:solidFill>
                <a:srgbClr val="F29F10"/>
              </a:solidFill>
              <a:latin typeface="Graphik Bold" panose="020B0803030202060203" pitchFamily="34" charset="0"/>
              <a:ea typeface="Montserrat ExtraBold"/>
              <a:cs typeface="Montserrat ExtraBold"/>
              <a:sym typeface="Montserrat ExtraBold"/>
            </a:endParaRPr>
          </a:p>
        </p:txBody>
      </p:sp>
      <p:sp>
        <p:nvSpPr>
          <p:cNvPr id="3" name="Google Shape;127;p25"/>
          <p:cNvSpPr txBox="1"/>
          <p:nvPr/>
        </p:nvSpPr>
        <p:spPr>
          <a:xfrm>
            <a:off x="4813425" y="6708150"/>
            <a:ext cx="6369000" cy="697853"/>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s-419" sz="2900" i="1">
                <a:latin typeface="Graphik Regular" panose="020B0503030202060203" pitchFamily="34" charset="0"/>
                <a:ea typeface="Montserrat Medium"/>
                <a:cs typeface="Montserrat Medium"/>
                <a:sym typeface="Montserrat Medium"/>
              </a:rPr>
              <a:t>Autor</a:t>
            </a:r>
            <a:endParaRPr sz="3300" b="1" i="1">
              <a:latin typeface="Graphik Regular" panose="020B0503030202060203" pitchFamily="34" charset="0"/>
              <a:ea typeface="Montserrat"/>
              <a:cs typeface="Montserrat"/>
              <a:sym typeface="Montserrat"/>
            </a:endParaRPr>
          </a:p>
        </p:txBody>
      </p:sp>
      <p:sp>
        <p:nvSpPr>
          <p:cNvPr id="4" name="Google Shape;128;p25"/>
          <p:cNvSpPr txBox="1"/>
          <p:nvPr/>
        </p:nvSpPr>
        <p:spPr>
          <a:xfrm>
            <a:off x="3631650" y="4353350"/>
            <a:ext cx="8281500" cy="1883562"/>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Clr>
                <a:schemeClr val="dk1"/>
              </a:buClr>
              <a:buSzPts val="1100"/>
              <a:buFont typeface="Arial"/>
              <a:buNone/>
            </a:pPr>
            <a:r>
              <a:rPr lang="es-419" sz="2400" dirty="0">
                <a:solidFill>
                  <a:srgbClr val="691B31"/>
                </a:solidFill>
                <a:latin typeface="Graphik Regular" panose="020B0503030202060203" pitchFamily="34" charset="0"/>
                <a:ea typeface="Montserrat ExtraBold"/>
                <a:cs typeface="Montserrat ExtraBold"/>
                <a:sym typeface="Montserrat ExtraBold"/>
              </a:rPr>
              <a:t> </a:t>
            </a:r>
            <a:r>
              <a:rPr lang="es-419" sz="2400" dirty="0" err="1">
                <a:solidFill>
                  <a:srgbClr val="49176D"/>
                </a:solidFill>
                <a:latin typeface="Graphik Regular" panose="020B0503030202060203" pitchFamily="34" charset="0"/>
                <a:ea typeface="Montserrat ExtraBold"/>
                <a:cs typeface="Montserrat ExtraBold"/>
                <a:sym typeface="Montserrat ExtraBold"/>
              </a:rPr>
              <a:t>NU</a:t>
            </a:r>
            <a:r>
              <a:rPr lang="es-419" sz="2400" b="1" dirty="0" err="1">
                <a:solidFill>
                  <a:srgbClr val="49176D"/>
                </a:solidFill>
                <a:highlight>
                  <a:srgbClr val="FFFFFF"/>
                </a:highlight>
                <a:latin typeface="Graphik Regular" panose="020B0503030202060203" pitchFamily="34" charset="0"/>
                <a:ea typeface="Montserrat"/>
                <a:cs typeface="Montserrat"/>
                <a:sym typeface="Montserrat"/>
              </a:rPr>
              <a:t>LOREM</a:t>
            </a:r>
            <a:r>
              <a:rPr lang="es-419" sz="2400" b="1" dirty="0">
                <a:solidFill>
                  <a:srgbClr val="49176D"/>
                </a:solidFill>
                <a:highlight>
                  <a:srgbClr val="FFFFFF"/>
                </a:highlight>
                <a:latin typeface="Graphik Regular" panose="020B0503030202060203" pitchFamily="34" charset="0"/>
                <a:ea typeface="Montserrat"/>
                <a:cs typeface="Montserrat"/>
                <a:sym typeface="Montserrat"/>
              </a:rPr>
              <a:t> </a:t>
            </a:r>
            <a:r>
              <a:rPr lang="es-419" sz="2400" b="1" dirty="0" err="1">
                <a:solidFill>
                  <a:srgbClr val="49176D"/>
                </a:solidFill>
                <a:highlight>
                  <a:srgbClr val="FFFFFF"/>
                </a:highlight>
                <a:latin typeface="Graphik Regular" panose="020B0503030202060203" pitchFamily="34" charset="0"/>
                <a:ea typeface="Montserrat"/>
                <a:cs typeface="Montserrat"/>
                <a:sym typeface="Montserrat"/>
              </a:rPr>
              <a:t>IPSUM</a:t>
            </a:r>
            <a:r>
              <a:rPr lang="es-419" sz="2400" b="1" dirty="0">
                <a:solidFill>
                  <a:srgbClr val="49176D"/>
                </a:solidFill>
                <a:highlight>
                  <a:srgbClr val="FFFFFF"/>
                </a:highlight>
                <a:latin typeface="Graphik Regular" panose="020B0503030202060203" pitchFamily="34" charset="0"/>
                <a:ea typeface="Montserrat"/>
                <a:cs typeface="Montserrat"/>
                <a:sym typeface="Montserrat"/>
              </a:rPr>
              <a:t> DOLOR SIT </a:t>
            </a:r>
            <a:r>
              <a:rPr lang="es-419" sz="2400" b="1" dirty="0" err="1">
                <a:solidFill>
                  <a:srgbClr val="49176D"/>
                </a:solidFill>
                <a:highlight>
                  <a:srgbClr val="FFFFFF"/>
                </a:highlight>
                <a:latin typeface="Graphik Regular" panose="020B0503030202060203" pitchFamily="34" charset="0"/>
                <a:ea typeface="Montserrat"/>
                <a:cs typeface="Montserrat"/>
                <a:sym typeface="Montserrat"/>
              </a:rPr>
              <a:t>AMET</a:t>
            </a:r>
            <a:r>
              <a:rPr lang="es-419" sz="2400" dirty="0">
                <a:highlight>
                  <a:srgbClr val="FFFFFF"/>
                </a:highlight>
                <a:latin typeface="Graphik Regular" panose="020B0503030202060203" pitchFamily="34" charset="0"/>
                <a:ea typeface="Montserrat"/>
                <a:cs typeface="Montserrat"/>
                <a:sym typeface="Montserrat"/>
              </a:rPr>
              <a:t>, </a:t>
            </a:r>
            <a:r>
              <a:rPr lang="es-419" sz="2400" dirty="0" err="1">
                <a:highlight>
                  <a:srgbClr val="FFFFFF"/>
                </a:highlight>
                <a:latin typeface="Graphik Regular" panose="020B0503030202060203" pitchFamily="34" charset="0"/>
                <a:ea typeface="Montserrat"/>
                <a:cs typeface="Montserrat"/>
                <a:sym typeface="Montserrat"/>
              </a:rPr>
              <a:t>consectetuer</a:t>
            </a:r>
            <a:r>
              <a:rPr lang="es-419" sz="2400" dirty="0">
                <a:highlight>
                  <a:srgbClr val="FFFFFF"/>
                </a:highlight>
                <a:latin typeface="Graphik Regular" panose="020B0503030202060203" pitchFamily="34" charset="0"/>
                <a:ea typeface="Montserrat"/>
                <a:cs typeface="Montserrat"/>
                <a:sym typeface="Montserrat"/>
              </a:rPr>
              <a:t> </a:t>
            </a:r>
            <a:r>
              <a:rPr lang="es-419" sz="2400" dirty="0" err="1">
                <a:highlight>
                  <a:srgbClr val="FFFFFF"/>
                </a:highlight>
                <a:latin typeface="Graphik Regular" panose="020B0503030202060203" pitchFamily="34" charset="0"/>
                <a:ea typeface="Montserrat"/>
                <a:cs typeface="Montserrat"/>
                <a:sym typeface="Montserrat"/>
              </a:rPr>
              <a:t>adipiscing</a:t>
            </a:r>
            <a:r>
              <a:rPr lang="es-419" sz="2400" dirty="0">
                <a:highlight>
                  <a:srgbClr val="FFFFFF"/>
                </a:highlight>
                <a:latin typeface="Graphik Regular" panose="020B0503030202060203" pitchFamily="34" charset="0"/>
                <a:ea typeface="Montserrat"/>
                <a:cs typeface="Montserrat"/>
                <a:sym typeface="Montserrat"/>
              </a:rPr>
              <a:t> </a:t>
            </a:r>
            <a:r>
              <a:rPr lang="es-419" sz="2400" dirty="0" err="1">
                <a:highlight>
                  <a:srgbClr val="FFFFFF"/>
                </a:highlight>
                <a:latin typeface="Graphik Regular" panose="020B0503030202060203" pitchFamily="34" charset="0"/>
                <a:ea typeface="Montserrat"/>
                <a:cs typeface="Montserrat"/>
                <a:sym typeface="Montserrat"/>
              </a:rPr>
              <a:t>elit</a:t>
            </a:r>
            <a:r>
              <a:rPr lang="es-419" sz="2400" dirty="0">
                <a:highlight>
                  <a:srgbClr val="FFFFFF"/>
                </a:highlight>
                <a:latin typeface="Graphik Regular" panose="020B0503030202060203" pitchFamily="34" charset="0"/>
                <a:ea typeface="Montserrat"/>
                <a:cs typeface="Montserrat"/>
                <a:sym typeface="Montserrat"/>
              </a:rPr>
              <a:t>. </a:t>
            </a:r>
            <a:r>
              <a:rPr lang="es-419" sz="2400" dirty="0" err="1">
                <a:highlight>
                  <a:srgbClr val="FFFFFF"/>
                </a:highlight>
                <a:latin typeface="Graphik Regular" panose="020B0503030202060203" pitchFamily="34" charset="0"/>
                <a:ea typeface="Montserrat"/>
                <a:cs typeface="Montserrat"/>
                <a:sym typeface="Montserrat"/>
              </a:rPr>
              <a:t>Aenean</a:t>
            </a:r>
            <a:r>
              <a:rPr lang="es-419" sz="2400" dirty="0">
                <a:highlight>
                  <a:srgbClr val="FFFFFF"/>
                </a:highlight>
                <a:latin typeface="Graphik Regular" panose="020B0503030202060203" pitchFamily="34" charset="0"/>
                <a:ea typeface="Montserrat"/>
                <a:cs typeface="Montserrat"/>
                <a:sym typeface="Montserrat"/>
              </a:rPr>
              <a:t> commodo </a:t>
            </a:r>
            <a:r>
              <a:rPr lang="es-419" sz="2400" dirty="0" err="1">
                <a:highlight>
                  <a:srgbClr val="FFFFFF"/>
                </a:highlight>
                <a:latin typeface="Graphik Regular" panose="020B0503030202060203" pitchFamily="34" charset="0"/>
                <a:ea typeface="Montserrat"/>
                <a:cs typeface="Montserrat"/>
                <a:sym typeface="Montserrat"/>
              </a:rPr>
              <a:t>ligula</a:t>
            </a:r>
            <a:r>
              <a:rPr lang="es-419" sz="2400" dirty="0">
                <a:highlight>
                  <a:srgbClr val="FFFFFF"/>
                </a:highlight>
                <a:latin typeface="Graphik Regular" panose="020B0503030202060203" pitchFamily="34" charset="0"/>
                <a:ea typeface="Montserrat"/>
                <a:cs typeface="Montserrat"/>
                <a:sym typeface="Montserrat"/>
              </a:rPr>
              <a:t> </a:t>
            </a:r>
            <a:r>
              <a:rPr lang="es-419" sz="2400" dirty="0" err="1">
                <a:highlight>
                  <a:srgbClr val="FFFFFF"/>
                </a:highlight>
                <a:latin typeface="Graphik Regular" panose="020B0503030202060203" pitchFamily="34" charset="0"/>
                <a:ea typeface="Montserrat"/>
                <a:cs typeface="Montserrat"/>
                <a:sym typeface="Montserrat"/>
              </a:rPr>
              <a:t>eget</a:t>
            </a:r>
            <a:r>
              <a:rPr lang="es-419" sz="2400" dirty="0">
                <a:highlight>
                  <a:srgbClr val="FFFFFF"/>
                </a:highlight>
                <a:latin typeface="Graphik Regular" panose="020B0503030202060203" pitchFamily="34" charset="0"/>
                <a:ea typeface="Montserrat"/>
                <a:cs typeface="Montserrat"/>
                <a:sym typeface="Montserrat"/>
              </a:rPr>
              <a:t> dolor. </a:t>
            </a:r>
            <a:r>
              <a:rPr lang="es-419" sz="2400" dirty="0" err="1">
                <a:highlight>
                  <a:srgbClr val="FFFFFF"/>
                </a:highlight>
                <a:latin typeface="Graphik Regular" panose="020B0503030202060203" pitchFamily="34" charset="0"/>
                <a:ea typeface="Montserrat"/>
                <a:cs typeface="Montserrat"/>
                <a:sym typeface="Montserrat"/>
              </a:rPr>
              <a:t>Aenean</a:t>
            </a:r>
            <a:r>
              <a:rPr lang="es-419" sz="2400" dirty="0">
                <a:highlight>
                  <a:srgbClr val="FFFFFF"/>
                </a:highlight>
                <a:latin typeface="Graphik Regular" panose="020B0503030202060203" pitchFamily="34" charset="0"/>
                <a:ea typeface="Montserrat"/>
                <a:cs typeface="Montserrat"/>
                <a:sym typeface="Montserrat"/>
              </a:rPr>
              <a:t> </a:t>
            </a:r>
            <a:r>
              <a:rPr lang="es-419" sz="2400" dirty="0" err="1">
                <a:highlight>
                  <a:srgbClr val="FFFFFF"/>
                </a:highlight>
                <a:latin typeface="Graphik Regular" panose="020B0503030202060203" pitchFamily="34" charset="0"/>
                <a:ea typeface="Montserrat"/>
                <a:cs typeface="Montserrat"/>
                <a:sym typeface="Montserrat"/>
              </a:rPr>
              <a:t>massa</a:t>
            </a:r>
            <a:r>
              <a:rPr lang="es-419" sz="2400" dirty="0">
                <a:highlight>
                  <a:srgbClr val="FFFFFF"/>
                </a:highlight>
                <a:latin typeface="Graphik Regular" panose="020B0503030202060203" pitchFamily="34" charset="0"/>
                <a:ea typeface="Montserrat"/>
                <a:cs typeface="Montserrat"/>
                <a:sym typeface="Montserrat"/>
              </a:rPr>
              <a:t>. Cum </a:t>
            </a:r>
            <a:r>
              <a:rPr lang="es-419" sz="2400" dirty="0" err="1">
                <a:highlight>
                  <a:srgbClr val="FFFFFF"/>
                </a:highlight>
                <a:latin typeface="Graphik Regular" panose="020B0503030202060203" pitchFamily="34" charset="0"/>
                <a:ea typeface="Montserrat"/>
                <a:cs typeface="Montserrat"/>
                <a:sym typeface="Montserrat"/>
              </a:rPr>
              <a:t>sociis</a:t>
            </a:r>
            <a:r>
              <a:rPr lang="es-419" sz="2400" dirty="0">
                <a:highlight>
                  <a:srgbClr val="FFFFFF"/>
                </a:highlight>
                <a:latin typeface="Graphik Regular" panose="020B0503030202060203" pitchFamily="34" charset="0"/>
                <a:ea typeface="Montserrat"/>
                <a:cs typeface="Montserrat"/>
                <a:sym typeface="Montserrat"/>
              </a:rPr>
              <a:t> </a:t>
            </a:r>
            <a:r>
              <a:rPr lang="es-419" sz="2400" dirty="0" err="1">
                <a:highlight>
                  <a:srgbClr val="FFFFFF"/>
                </a:highlight>
                <a:latin typeface="Graphik Regular" panose="020B0503030202060203" pitchFamily="34" charset="0"/>
                <a:ea typeface="Montserrat"/>
                <a:cs typeface="Montserrat"/>
                <a:sym typeface="Montserrat"/>
              </a:rPr>
              <a:t>natoque</a:t>
            </a:r>
            <a:r>
              <a:rPr lang="es-419" sz="2400" dirty="0">
                <a:highlight>
                  <a:srgbClr val="FFFFFF"/>
                </a:highlight>
                <a:latin typeface="Graphik Regular" panose="020B0503030202060203" pitchFamily="34" charset="0"/>
                <a:ea typeface="Montserrat"/>
                <a:cs typeface="Montserrat"/>
                <a:sym typeface="Montserrat"/>
              </a:rPr>
              <a:t> </a:t>
            </a:r>
            <a:r>
              <a:rPr lang="es-419" sz="2400" dirty="0" err="1">
                <a:highlight>
                  <a:srgbClr val="FFFFFF"/>
                </a:highlight>
                <a:latin typeface="Graphik Regular" panose="020B0503030202060203" pitchFamily="34" charset="0"/>
                <a:ea typeface="Montserrat"/>
                <a:cs typeface="Montserrat"/>
                <a:sym typeface="Montserrat"/>
              </a:rPr>
              <a:t>penatibus</a:t>
            </a:r>
            <a:r>
              <a:rPr lang="es-419" sz="2400" dirty="0">
                <a:highlight>
                  <a:srgbClr val="FFFFFF"/>
                </a:highlight>
                <a:latin typeface="Graphik Regular" panose="020B0503030202060203" pitchFamily="34" charset="0"/>
                <a:ea typeface="Montserrat"/>
                <a:cs typeface="Montserrat"/>
                <a:sym typeface="Montserrat"/>
              </a:rPr>
              <a:t> et </a:t>
            </a:r>
            <a:r>
              <a:rPr lang="es-419" sz="2400" dirty="0" err="1">
                <a:highlight>
                  <a:srgbClr val="FFFFFF"/>
                </a:highlight>
                <a:latin typeface="Graphik Regular" panose="020B0503030202060203" pitchFamily="34" charset="0"/>
                <a:ea typeface="Montserrat"/>
                <a:cs typeface="Montserrat"/>
                <a:sym typeface="Montserrat"/>
              </a:rPr>
              <a:t>magnis</a:t>
            </a:r>
            <a:r>
              <a:rPr lang="es-419" sz="2400" dirty="0">
                <a:highlight>
                  <a:srgbClr val="FFFFFF"/>
                </a:highlight>
                <a:latin typeface="Graphik Regular" panose="020B0503030202060203" pitchFamily="34" charset="0"/>
                <a:ea typeface="Montserrat"/>
                <a:cs typeface="Montserrat"/>
                <a:sym typeface="Montserrat"/>
              </a:rPr>
              <a:t> </a:t>
            </a:r>
            <a:r>
              <a:rPr lang="es-419" sz="2400" dirty="0" err="1">
                <a:highlight>
                  <a:srgbClr val="FFFFFF"/>
                </a:highlight>
                <a:latin typeface="Graphik Regular" panose="020B0503030202060203" pitchFamily="34" charset="0"/>
                <a:ea typeface="Montserrat"/>
                <a:cs typeface="Montserrat"/>
                <a:sym typeface="Montserrat"/>
              </a:rPr>
              <a:t>dis</a:t>
            </a:r>
            <a:r>
              <a:rPr lang="es-419" sz="2400" dirty="0">
                <a:highlight>
                  <a:srgbClr val="FFFFFF"/>
                </a:highlight>
                <a:latin typeface="Graphik Regular" panose="020B0503030202060203" pitchFamily="34" charset="0"/>
                <a:ea typeface="Montserrat"/>
                <a:cs typeface="Montserrat"/>
                <a:sym typeface="Montserrat"/>
              </a:rPr>
              <a:t> </a:t>
            </a:r>
            <a:r>
              <a:rPr lang="es-419" sz="2400" dirty="0" err="1">
                <a:highlight>
                  <a:srgbClr val="FFFFFF"/>
                </a:highlight>
                <a:latin typeface="Graphik Regular" panose="020B0503030202060203" pitchFamily="34" charset="0"/>
                <a:ea typeface="Montserrat"/>
                <a:cs typeface="Montserrat"/>
                <a:sym typeface="Montserrat"/>
              </a:rPr>
              <a:t>parturient</a:t>
            </a:r>
            <a:r>
              <a:rPr lang="es-419" sz="2400" dirty="0">
                <a:highlight>
                  <a:srgbClr val="FFFFFF"/>
                </a:highlight>
                <a:latin typeface="Graphik Regular" panose="020B0503030202060203" pitchFamily="34" charset="0"/>
                <a:ea typeface="Montserrat"/>
                <a:cs typeface="Montserrat"/>
                <a:sym typeface="Montserrat"/>
              </a:rPr>
              <a:t> montes, </a:t>
            </a:r>
            <a:r>
              <a:rPr lang="es-419" sz="2400" dirty="0" err="1">
                <a:highlight>
                  <a:srgbClr val="FFFFFF"/>
                </a:highlight>
                <a:latin typeface="Graphik Regular" panose="020B0503030202060203" pitchFamily="34" charset="0"/>
                <a:ea typeface="Montserrat"/>
                <a:cs typeface="Montserrat"/>
                <a:sym typeface="Montserrat"/>
              </a:rPr>
              <a:t>Aenean</a:t>
            </a:r>
            <a:r>
              <a:rPr lang="es-419" sz="2400" dirty="0">
                <a:highlight>
                  <a:srgbClr val="FFFFFF"/>
                </a:highlight>
                <a:latin typeface="Graphik Regular" panose="020B0503030202060203" pitchFamily="34" charset="0"/>
                <a:ea typeface="Montserrat"/>
                <a:cs typeface="Montserrat"/>
                <a:sym typeface="Montserrat"/>
              </a:rPr>
              <a:t> commodo </a:t>
            </a:r>
            <a:r>
              <a:rPr lang="es-419" sz="2400" dirty="0" err="1">
                <a:highlight>
                  <a:srgbClr val="FFFFFF"/>
                </a:highlight>
                <a:latin typeface="Graphik Regular" panose="020B0503030202060203" pitchFamily="34" charset="0"/>
                <a:ea typeface="Montserrat"/>
                <a:cs typeface="Montserrat"/>
                <a:sym typeface="Montserrat"/>
              </a:rPr>
              <a:t>lig</a:t>
            </a:r>
            <a:r>
              <a:rPr lang="es-419" sz="2400" dirty="0">
                <a:highlight>
                  <a:srgbClr val="FFFFFF"/>
                </a:highlight>
                <a:latin typeface="Graphik Regular" panose="020B0503030202060203" pitchFamily="34" charset="0"/>
                <a:ea typeface="Montserrat"/>
                <a:cs typeface="Montserrat"/>
                <a:sym typeface="Montserrat"/>
              </a:rPr>
              <a:t>.</a:t>
            </a:r>
            <a:endParaRPr sz="2400" dirty="0">
              <a:latin typeface="Graphik Regular" panose="020B0503030202060203" pitchFamily="34" charset="0"/>
              <a:ea typeface="Montserrat Medium"/>
              <a:cs typeface="Montserrat Medium"/>
              <a:sym typeface="Montserrat Medium"/>
            </a:endParaRPr>
          </a:p>
        </p:txBody>
      </p:sp>
      <p:sp>
        <p:nvSpPr>
          <p:cNvPr id="5" name="Google Shape;131;p25"/>
          <p:cNvSpPr txBox="1">
            <a:spLocks/>
          </p:cNvSpPr>
          <p:nvPr/>
        </p:nvSpPr>
        <p:spPr>
          <a:xfrm>
            <a:off x="7400400" y="9510905"/>
            <a:ext cx="744000" cy="569700"/>
          </a:xfrm>
          <a:prstGeom prst="rect">
            <a:avLst/>
          </a:prstGeom>
        </p:spPr>
        <p:txBody>
          <a:bodyPr spcFirstLastPara="1" wrap="square" lIns="159150" tIns="159150" rIns="159150" bIns="159150" anchor="ctr" anchorCtr="0">
            <a:noAutofit/>
          </a:bodyPr>
          <a:lstStyle>
            <a:defPPr>
              <a:defRPr lang="en-US"/>
            </a:defPPr>
            <a:lvl1pPr marL="0" algn="l" defTabSz="1228954" rtl="0" eaLnBrk="1" latinLnBrk="0" hangingPunct="1">
              <a:defRPr sz="2419" kern="1200">
                <a:solidFill>
                  <a:schemeClr val="tx1"/>
                </a:solidFill>
                <a:latin typeface="+mn-lt"/>
                <a:ea typeface="+mn-ea"/>
                <a:cs typeface="+mn-cs"/>
              </a:defRPr>
            </a:lvl1pPr>
            <a:lvl2pPr marL="614477" algn="l" defTabSz="1228954" rtl="0" eaLnBrk="1" latinLnBrk="0" hangingPunct="1">
              <a:defRPr sz="2419" kern="1200">
                <a:solidFill>
                  <a:schemeClr val="tx1"/>
                </a:solidFill>
                <a:latin typeface="+mn-lt"/>
                <a:ea typeface="+mn-ea"/>
                <a:cs typeface="+mn-cs"/>
              </a:defRPr>
            </a:lvl2pPr>
            <a:lvl3pPr marL="1228954" algn="l" defTabSz="1228954" rtl="0" eaLnBrk="1" latinLnBrk="0" hangingPunct="1">
              <a:defRPr sz="2419" kern="1200">
                <a:solidFill>
                  <a:schemeClr val="tx1"/>
                </a:solidFill>
                <a:latin typeface="+mn-lt"/>
                <a:ea typeface="+mn-ea"/>
                <a:cs typeface="+mn-cs"/>
              </a:defRPr>
            </a:lvl3pPr>
            <a:lvl4pPr marL="1843430" algn="l" defTabSz="1228954" rtl="0" eaLnBrk="1" latinLnBrk="0" hangingPunct="1">
              <a:defRPr sz="2419" kern="1200">
                <a:solidFill>
                  <a:schemeClr val="tx1"/>
                </a:solidFill>
                <a:latin typeface="+mn-lt"/>
                <a:ea typeface="+mn-ea"/>
                <a:cs typeface="+mn-cs"/>
              </a:defRPr>
            </a:lvl4pPr>
            <a:lvl5pPr marL="2457907" algn="l" defTabSz="1228954" rtl="0" eaLnBrk="1" latinLnBrk="0" hangingPunct="1">
              <a:defRPr sz="2419" kern="1200">
                <a:solidFill>
                  <a:schemeClr val="tx1"/>
                </a:solidFill>
                <a:latin typeface="+mn-lt"/>
                <a:ea typeface="+mn-ea"/>
                <a:cs typeface="+mn-cs"/>
              </a:defRPr>
            </a:lvl5pPr>
            <a:lvl6pPr marL="3072384" algn="l" defTabSz="1228954" rtl="0" eaLnBrk="1" latinLnBrk="0" hangingPunct="1">
              <a:defRPr sz="2419" kern="1200">
                <a:solidFill>
                  <a:schemeClr val="tx1"/>
                </a:solidFill>
                <a:latin typeface="+mn-lt"/>
                <a:ea typeface="+mn-ea"/>
                <a:cs typeface="+mn-cs"/>
              </a:defRPr>
            </a:lvl6pPr>
            <a:lvl7pPr marL="3686861" algn="l" defTabSz="1228954" rtl="0" eaLnBrk="1" latinLnBrk="0" hangingPunct="1">
              <a:defRPr sz="2419" kern="1200">
                <a:solidFill>
                  <a:schemeClr val="tx1"/>
                </a:solidFill>
                <a:latin typeface="+mn-lt"/>
                <a:ea typeface="+mn-ea"/>
                <a:cs typeface="+mn-cs"/>
              </a:defRPr>
            </a:lvl7pPr>
            <a:lvl8pPr marL="4301338" algn="l" defTabSz="1228954" rtl="0" eaLnBrk="1" latinLnBrk="0" hangingPunct="1">
              <a:defRPr sz="2419" kern="1200">
                <a:solidFill>
                  <a:schemeClr val="tx1"/>
                </a:solidFill>
                <a:latin typeface="+mn-lt"/>
                <a:ea typeface="+mn-ea"/>
                <a:cs typeface="+mn-cs"/>
              </a:defRPr>
            </a:lvl8pPr>
            <a:lvl9pPr marL="4915814" algn="l" defTabSz="1228954" rtl="0" eaLnBrk="1" latinLnBrk="0" hangingPunct="1">
              <a:defRPr sz="2419" kern="1200">
                <a:solidFill>
                  <a:schemeClr val="tx1"/>
                </a:solidFill>
                <a:latin typeface="+mn-lt"/>
                <a:ea typeface="+mn-ea"/>
                <a:cs typeface="+mn-cs"/>
              </a:defRPr>
            </a:lvl9pPr>
          </a:lstStyle>
          <a:p>
            <a:pPr algn="ctr">
              <a:lnSpc>
                <a:spcPct val="90000"/>
              </a:lnSpc>
            </a:pPr>
            <a:r>
              <a:rPr lang="es-419" sz="2000" b="1">
                <a:solidFill>
                  <a:schemeClr val="lt1"/>
                </a:solidFill>
                <a:latin typeface="Montserrat"/>
                <a:ea typeface="Montserrat"/>
                <a:cs typeface="Montserrat"/>
                <a:sym typeface="Montserrat"/>
              </a:rPr>
              <a:t>2</a:t>
            </a:r>
          </a:p>
        </p:txBody>
      </p:sp>
    </p:spTree>
    <p:extLst>
      <p:ext uri="{BB962C8B-B14F-4D97-AF65-F5344CB8AC3E}">
        <p14:creationId xmlns:p14="http://schemas.microsoft.com/office/powerpoint/2010/main" val="2337860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Google Shape;163;p27"/>
          <p:cNvSpPr txBox="1"/>
          <p:nvPr/>
        </p:nvSpPr>
        <p:spPr>
          <a:xfrm>
            <a:off x="1501650" y="2379700"/>
            <a:ext cx="13217100" cy="2378700"/>
          </a:xfrm>
          <a:prstGeom prst="rect">
            <a:avLst/>
          </a:prstGeom>
          <a:noFill/>
          <a:ln>
            <a:noFill/>
          </a:ln>
        </p:spPr>
        <p:txBody>
          <a:bodyPr spcFirstLastPara="1" wrap="square" lIns="190825" tIns="190825" rIns="190825" bIns="190825" anchor="t" anchorCtr="0">
            <a:spAutoFit/>
          </a:bodyPr>
          <a:lstStyle/>
          <a:p>
            <a:pPr marL="0" lvl="0" indent="0" algn="just" rtl="0">
              <a:lnSpc>
                <a:spcPct val="115000"/>
              </a:lnSpc>
              <a:spcBef>
                <a:spcPts val="0"/>
              </a:spcBef>
              <a:spcAft>
                <a:spcPts val="0"/>
              </a:spcAft>
              <a:buNone/>
            </a:pPr>
            <a:r>
              <a:rPr lang="es-419" sz="2000" dirty="0">
                <a:highlight>
                  <a:srgbClr val="FFFFFF"/>
                </a:highlight>
                <a:latin typeface="Graphik Regular" panose="020B0503030202060203" pitchFamily="34" charset="0"/>
                <a:ea typeface="Montserrat Medium"/>
                <a:cs typeface="Montserrat Medium"/>
                <a:sym typeface="Montserrat Medium"/>
              </a:rPr>
              <a:t>Cum </a:t>
            </a:r>
            <a:r>
              <a:rPr lang="es-419" sz="2000" dirty="0" err="1">
                <a:highlight>
                  <a:srgbClr val="FFFFFF"/>
                </a:highlight>
                <a:latin typeface="Graphik Regular" panose="020B0503030202060203" pitchFamily="34" charset="0"/>
                <a:ea typeface="Montserrat Medium"/>
                <a:cs typeface="Montserrat Medium"/>
                <a:sym typeface="Montserrat Medium"/>
              </a:rPr>
              <a:t>sociis</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natoque</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penatibus</a:t>
            </a:r>
            <a:r>
              <a:rPr lang="es-419" sz="2000" dirty="0">
                <a:highlight>
                  <a:srgbClr val="FFFFFF"/>
                </a:highlight>
                <a:latin typeface="Graphik Regular" panose="020B0503030202060203" pitchFamily="34" charset="0"/>
                <a:ea typeface="Montserrat Medium"/>
                <a:cs typeface="Montserrat Medium"/>
                <a:sym typeface="Montserrat Medium"/>
              </a:rPr>
              <a:t> et </a:t>
            </a:r>
            <a:r>
              <a:rPr lang="es-419" sz="2000" dirty="0" err="1">
                <a:highlight>
                  <a:srgbClr val="FFFFFF"/>
                </a:highlight>
                <a:latin typeface="Graphik Regular" panose="020B0503030202060203" pitchFamily="34" charset="0"/>
                <a:ea typeface="Montserrat Medium"/>
                <a:cs typeface="Montserrat Medium"/>
                <a:sym typeface="Montserrat Medium"/>
              </a:rPr>
              <a:t>magnis</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dis</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parturient</a:t>
            </a:r>
            <a:r>
              <a:rPr lang="es-419" sz="2000" dirty="0">
                <a:highlight>
                  <a:srgbClr val="FFFFFF"/>
                </a:highlight>
                <a:latin typeface="Graphik Regular" panose="020B0503030202060203" pitchFamily="34" charset="0"/>
                <a:ea typeface="Montserrat Medium"/>
                <a:cs typeface="Montserrat Medium"/>
                <a:sym typeface="Montserrat Medium"/>
              </a:rPr>
              <a:t> montes, </a:t>
            </a:r>
            <a:r>
              <a:rPr lang="es-419" sz="2000" dirty="0" err="1">
                <a:highlight>
                  <a:srgbClr val="FFFFFF"/>
                </a:highlight>
                <a:latin typeface="Graphik Regular" panose="020B0503030202060203" pitchFamily="34" charset="0"/>
                <a:ea typeface="Montserrat Medium"/>
                <a:cs typeface="Montserrat Medium"/>
                <a:sym typeface="Montserrat Medium"/>
              </a:rPr>
              <a:t>nascetur</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ridiculus</a:t>
            </a:r>
            <a:r>
              <a:rPr lang="es-419" sz="2000" dirty="0">
                <a:highlight>
                  <a:srgbClr val="FFFFFF"/>
                </a:highlight>
                <a:latin typeface="Graphik Regular" panose="020B0503030202060203" pitchFamily="34" charset="0"/>
                <a:ea typeface="Montserrat Medium"/>
                <a:cs typeface="Montserrat Medium"/>
                <a:sym typeface="Montserrat Medium"/>
              </a:rPr>
              <a:t> mus. </a:t>
            </a:r>
            <a:r>
              <a:rPr lang="es-419" sz="2000" dirty="0" err="1">
                <a:highlight>
                  <a:srgbClr val="FFFFFF"/>
                </a:highlight>
                <a:latin typeface="Graphik Regular" panose="020B0503030202060203" pitchFamily="34" charset="0"/>
                <a:ea typeface="Montserrat Medium"/>
                <a:cs typeface="Montserrat Medium"/>
                <a:sym typeface="Montserrat Medium"/>
              </a:rPr>
              <a:t>Donec</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quam</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felis</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ultricies</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nec</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pellentesque</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eu</a:t>
            </a:r>
            <a:r>
              <a:rPr lang="es-419" sz="2000" dirty="0">
                <a:highlight>
                  <a:srgbClr val="FFFFFF"/>
                </a:highlight>
                <a:latin typeface="Graphik Regular" panose="020B0503030202060203" pitchFamily="34" charset="0"/>
                <a:ea typeface="Montserrat Medium"/>
                <a:cs typeface="Montserrat Medium"/>
                <a:sym typeface="Montserrat Medium"/>
              </a:rPr>
              <a:t>, </a:t>
            </a:r>
            <a:r>
              <a:rPr lang="es-419" sz="2000" dirty="0" err="1">
                <a:highlight>
                  <a:srgbClr val="FFFFFF"/>
                </a:highlight>
                <a:latin typeface="Graphik Regular" panose="020B0503030202060203" pitchFamily="34" charset="0"/>
                <a:ea typeface="Montserrat Medium"/>
                <a:cs typeface="Montserrat Medium"/>
                <a:sym typeface="Montserrat Medium"/>
              </a:rPr>
              <a:t>pretium</a:t>
            </a:r>
            <a:r>
              <a:rPr lang="es-419" sz="2000" dirty="0">
                <a:highlight>
                  <a:srgbClr val="FFFFFF"/>
                </a:highlight>
                <a:latin typeface="Graphik Regular" panose="020B0503030202060203" pitchFamily="34" charset="0"/>
                <a:ea typeface="Montserrat Medium"/>
                <a:cs typeface="Montserrat Medium"/>
                <a:sym typeface="Montserrat Medium"/>
              </a:rPr>
              <a:t> quis, </a:t>
            </a:r>
            <a:r>
              <a:rPr lang="es-419" sz="2000" dirty="0" err="1">
                <a:highlight>
                  <a:srgbClr val="FFFFFF"/>
                </a:highlight>
                <a:latin typeface="Graphik Regular" panose="020B0503030202060203" pitchFamily="34" charset="0"/>
                <a:ea typeface="Montserrat Medium"/>
                <a:cs typeface="Montserrat Medium"/>
                <a:sym typeface="Montserrat Medium"/>
              </a:rPr>
              <a:t>sem.</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Cum</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sociis</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natoque</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penatibus</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et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magnis</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dis</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parturient</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montes,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nascetur</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ridiculus</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mus.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Donec</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quam</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felis</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ultricies</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nec</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pellentesque</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eu</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pretium</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 quis, </a:t>
            </a:r>
            <a:r>
              <a:rPr lang="es-419" sz="2000" dirty="0" err="1">
                <a:solidFill>
                  <a:schemeClr val="dk1"/>
                </a:solidFill>
                <a:highlight>
                  <a:schemeClr val="lt1"/>
                </a:highlight>
                <a:latin typeface="Graphik Regular" panose="020B0503030202060203" pitchFamily="34" charset="0"/>
                <a:ea typeface="Montserrat Medium"/>
                <a:cs typeface="Montserrat Medium"/>
                <a:sym typeface="Montserrat Medium"/>
              </a:rPr>
              <a:t>sem</a:t>
            </a:r>
            <a:r>
              <a:rPr lang="es-419" sz="2000" dirty="0">
                <a:solidFill>
                  <a:schemeClr val="dk1"/>
                </a:solidFill>
                <a:highlight>
                  <a:schemeClr val="lt1"/>
                </a:highlight>
                <a:latin typeface="Graphik Regular" panose="020B0503030202060203" pitchFamily="34" charset="0"/>
                <a:ea typeface="Montserrat Medium"/>
                <a:cs typeface="Montserrat Medium"/>
                <a:sym typeface="Montserrat Medium"/>
              </a:rPr>
              <a:t>.</a:t>
            </a:r>
            <a:endParaRPr sz="2000" dirty="0">
              <a:solidFill>
                <a:schemeClr val="dk1"/>
              </a:solidFill>
              <a:latin typeface="Graphik Regular" panose="020B0503030202060203" pitchFamily="34" charset="0"/>
              <a:ea typeface="Montserrat Medium"/>
              <a:cs typeface="Montserrat Medium"/>
              <a:sym typeface="Montserrat Medium"/>
            </a:endParaRPr>
          </a:p>
          <a:p>
            <a:pPr marL="0" lvl="0" indent="0" algn="just" rtl="0">
              <a:lnSpc>
                <a:spcPct val="115000"/>
              </a:lnSpc>
              <a:spcBef>
                <a:spcPts val="2100"/>
              </a:spcBef>
              <a:spcAft>
                <a:spcPts val="2100"/>
              </a:spcAft>
              <a:buNone/>
            </a:pPr>
            <a:endParaRPr sz="2000" dirty="0">
              <a:highlight>
                <a:srgbClr val="FFFFFF"/>
              </a:highlight>
              <a:latin typeface="Graphik Regular" panose="020B0503030202060203" pitchFamily="34" charset="0"/>
              <a:ea typeface="Montserrat Medium"/>
              <a:cs typeface="Montserrat Medium"/>
              <a:sym typeface="Montserrat Medium"/>
            </a:endParaRPr>
          </a:p>
        </p:txBody>
      </p:sp>
      <p:grpSp>
        <p:nvGrpSpPr>
          <p:cNvPr id="3" name="Google Shape;164;p27"/>
          <p:cNvGrpSpPr/>
          <p:nvPr/>
        </p:nvGrpSpPr>
        <p:grpSpPr>
          <a:xfrm>
            <a:off x="1659782" y="4336357"/>
            <a:ext cx="1291705" cy="1170239"/>
            <a:chOff x="4752607" y="1348369"/>
            <a:chExt cx="628200" cy="544500"/>
          </a:xfrm>
          <a:solidFill>
            <a:srgbClr val="49176D"/>
          </a:solidFill>
        </p:grpSpPr>
        <p:sp>
          <p:nvSpPr>
            <p:cNvPr id="4" name="Google Shape;165;p27"/>
            <p:cNvSpPr/>
            <p:nvPr/>
          </p:nvSpPr>
          <p:spPr>
            <a:xfrm>
              <a:off x="4794489" y="1348369"/>
              <a:ext cx="544500" cy="544500"/>
            </a:xfrm>
            <a:prstGeom prst="ellipse">
              <a:avLst/>
            </a:prstGeom>
            <a:grpFill/>
            <a:ln>
              <a:noFill/>
            </a:ln>
          </p:spPr>
          <p:txBody>
            <a:bodyPr spcFirstLastPara="1" wrap="square" lIns="190825" tIns="95375" rIns="190825" bIns="95375" anchor="ctr" anchorCtr="0">
              <a:noAutofit/>
            </a:bodyPr>
            <a:lstStyle/>
            <a:p>
              <a:pPr marL="0" marR="0" lvl="0" indent="0" algn="ctr" rtl="0">
                <a:spcBef>
                  <a:spcPts val="0"/>
                </a:spcBef>
                <a:spcAft>
                  <a:spcPts val="0"/>
                </a:spcAft>
                <a:buNone/>
              </a:pPr>
              <a:endParaRPr sz="3800">
                <a:solidFill>
                  <a:srgbClr val="FFFFFF"/>
                </a:solidFill>
                <a:latin typeface="Graphik Regular" panose="020B0503030202060203" pitchFamily="34" charset="0"/>
                <a:ea typeface="Montserrat Black"/>
                <a:cs typeface="Montserrat Black"/>
                <a:sym typeface="Montserrat Black"/>
              </a:endParaRPr>
            </a:p>
          </p:txBody>
        </p:sp>
        <p:sp>
          <p:nvSpPr>
            <p:cNvPr id="5" name="Google Shape;166;p27"/>
            <p:cNvSpPr txBox="1"/>
            <p:nvPr/>
          </p:nvSpPr>
          <p:spPr>
            <a:xfrm>
              <a:off x="4752607" y="1437705"/>
              <a:ext cx="628200" cy="361800"/>
            </a:xfrm>
            <a:prstGeom prst="rect">
              <a:avLst/>
            </a:prstGeom>
            <a:noFill/>
            <a:ln>
              <a:noFill/>
            </a:ln>
          </p:spPr>
          <p:txBody>
            <a:bodyPr spcFirstLastPara="1" wrap="square" lIns="190825" tIns="95375" rIns="190825" bIns="95375" anchor="t" anchorCtr="0">
              <a:spAutoFit/>
            </a:bodyPr>
            <a:lstStyle/>
            <a:p>
              <a:pPr marL="0" marR="0" lvl="0" indent="0" algn="ctr" rtl="0">
                <a:spcBef>
                  <a:spcPts val="0"/>
                </a:spcBef>
                <a:spcAft>
                  <a:spcPts val="0"/>
                </a:spcAft>
                <a:buNone/>
              </a:pPr>
              <a:r>
                <a:rPr lang="es-419" sz="3800" b="1" dirty="0">
                  <a:solidFill>
                    <a:srgbClr val="FFFFFF"/>
                  </a:solidFill>
                  <a:latin typeface="Graphik Regular" panose="020B0503030202060203" pitchFamily="34" charset="0"/>
                  <a:ea typeface="Montserrat Black"/>
                  <a:cs typeface="Montserrat Black"/>
                  <a:sym typeface="Montserrat Black"/>
                </a:rPr>
                <a:t>01</a:t>
              </a:r>
              <a:endParaRPr sz="3800" b="1" dirty="0">
                <a:solidFill>
                  <a:srgbClr val="FFFFFF"/>
                </a:solidFill>
                <a:latin typeface="Graphik Regular" panose="020B0503030202060203" pitchFamily="34" charset="0"/>
                <a:ea typeface="Montserrat Black"/>
                <a:cs typeface="Montserrat Black"/>
                <a:sym typeface="Montserrat Black"/>
              </a:endParaRPr>
            </a:p>
          </p:txBody>
        </p:sp>
      </p:grpSp>
      <p:sp>
        <p:nvSpPr>
          <p:cNvPr id="6" name="Google Shape;167;p27"/>
          <p:cNvSpPr txBox="1"/>
          <p:nvPr/>
        </p:nvSpPr>
        <p:spPr>
          <a:xfrm>
            <a:off x="2490225" y="5740575"/>
            <a:ext cx="5355900" cy="2325000"/>
          </a:xfrm>
          <a:prstGeom prst="rect">
            <a:avLst/>
          </a:prstGeom>
          <a:noFill/>
          <a:ln>
            <a:noFill/>
          </a:ln>
        </p:spPr>
        <p:txBody>
          <a:bodyPr spcFirstLastPara="1" wrap="square" lIns="190825" tIns="190825" rIns="190825" bIns="190825" anchor="t" anchorCtr="0">
            <a:spAutoFit/>
          </a:bodyPr>
          <a:lstStyle/>
          <a:p>
            <a:pPr marL="0" lvl="0" indent="0" algn="just" rtl="0">
              <a:spcBef>
                <a:spcPts val="0"/>
              </a:spcBef>
              <a:spcAft>
                <a:spcPts val="0"/>
              </a:spcAft>
              <a:buClr>
                <a:srgbClr val="000000"/>
              </a:buClr>
              <a:buSzPts val="2300"/>
              <a:buFont typeface="Arial"/>
              <a:buNone/>
            </a:pPr>
            <a:r>
              <a:rPr lang="es-419" sz="1800">
                <a:highlight>
                  <a:srgbClr val="FFFFFF"/>
                </a:highlight>
                <a:latin typeface="Graphik Regular" panose="020B0503030202060203" pitchFamily="34" charset="0"/>
                <a:ea typeface="Montserrat Medium"/>
                <a:cs typeface="Montserrat Medium"/>
                <a:sym typeface="Montserrat Medium"/>
              </a:rPr>
              <a:t>Cum sociis natoque penatibus et magnis dis parturient montes, nascetur ridiculus mus. Donec quam felis, ultricies nec. </a:t>
            </a:r>
            <a:r>
              <a:rPr lang="es-419" sz="1800">
                <a:solidFill>
                  <a:schemeClr val="dk1"/>
                </a:solidFill>
                <a:highlight>
                  <a:schemeClr val="lt1"/>
                </a:highlight>
                <a:latin typeface="Graphik Regular" panose="020B0503030202060203" pitchFamily="34" charset="0"/>
                <a:ea typeface="Montserrat Medium"/>
                <a:cs typeface="Montserrat Medium"/>
                <a:sym typeface="Montserrat Medium"/>
              </a:rPr>
              <a:t>Cum sociis natoque penatibus et magnis dis parturient montes, nascetur ridiculus mus. Donec quam felis, ultricies nec.</a:t>
            </a:r>
            <a:endParaRPr sz="1800">
              <a:solidFill>
                <a:schemeClr val="dk1"/>
              </a:solidFill>
              <a:highlight>
                <a:schemeClr val="lt1"/>
              </a:highlight>
              <a:latin typeface="Graphik Regular" panose="020B0503030202060203" pitchFamily="34" charset="0"/>
              <a:ea typeface="Montserrat Medium"/>
              <a:cs typeface="Montserrat Medium"/>
              <a:sym typeface="Montserrat Medium"/>
            </a:endParaRPr>
          </a:p>
          <a:p>
            <a:pPr marL="0" lvl="0" indent="0" algn="just" rtl="0">
              <a:spcBef>
                <a:spcPts val="0"/>
              </a:spcBef>
              <a:spcAft>
                <a:spcPts val="0"/>
              </a:spcAft>
              <a:buClr>
                <a:srgbClr val="000000"/>
              </a:buClr>
              <a:buSzPts val="2300"/>
              <a:buFont typeface="Arial"/>
              <a:buNone/>
            </a:pPr>
            <a:endParaRPr sz="1800">
              <a:highlight>
                <a:srgbClr val="FFFFFF"/>
              </a:highlight>
              <a:latin typeface="Graphik Regular" panose="020B0503030202060203" pitchFamily="34" charset="0"/>
              <a:ea typeface="Montserrat Medium"/>
              <a:cs typeface="Montserrat Medium"/>
              <a:sym typeface="Montserrat Medium"/>
            </a:endParaRPr>
          </a:p>
        </p:txBody>
      </p:sp>
      <p:cxnSp>
        <p:nvCxnSpPr>
          <p:cNvPr id="7" name="Google Shape;168;p27"/>
          <p:cNvCxnSpPr>
            <a:stCxn id="5" idx="2"/>
          </p:cNvCxnSpPr>
          <p:nvPr/>
        </p:nvCxnSpPr>
        <p:spPr>
          <a:xfrm>
            <a:off x="2305635" y="5305938"/>
            <a:ext cx="0" cy="2127300"/>
          </a:xfrm>
          <a:prstGeom prst="straightConnector1">
            <a:avLst/>
          </a:prstGeom>
          <a:noFill/>
          <a:ln w="19050" cap="flat" cmpd="sng">
            <a:solidFill>
              <a:srgbClr val="BC955C"/>
            </a:solidFill>
            <a:prstDash val="solid"/>
            <a:round/>
            <a:headEnd type="none" w="med" len="med"/>
            <a:tailEnd type="none" w="med" len="med"/>
          </a:ln>
        </p:spPr>
      </p:cxnSp>
      <p:sp>
        <p:nvSpPr>
          <p:cNvPr id="8" name="Google Shape;169;p27"/>
          <p:cNvSpPr txBox="1"/>
          <p:nvPr/>
        </p:nvSpPr>
        <p:spPr>
          <a:xfrm>
            <a:off x="1859225" y="1187975"/>
            <a:ext cx="12243600" cy="954300"/>
          </a:xfrm>
          <a:prstGeom prst="rect">
            <a:avLst/>
          </a:prstGeom>
          <a:noFill/>
          <a:ln>
            <a:noFill/>
          </a:ln>
        </p:spPr>
        <p:txBody>
          <a:bodyPr spcFirstLastPara="1" wrap="square" lIns="91425" tIns="91425" rIns="91425" bIns="91425" anchor="t" anchorCtr="0">
            <a:spAutoFit/>
          </a:bodyPr>
          <a:lstStyle/>
          <a:p>
            <a:pPr marL="0" lvl="0" indent="0" algn="ctr" rtl="0">
              <a:lnSpc>
                <a:spcPct val="100000"/>
              </a:lnSpc>
              <a:spcBef>
                <a:spcPts val="0"/>
              </a:spcBef>
              <a:spcAft>
                <a:spcPts val="0"/>
              </a:spcAft>
              <a:buNone/>
            </a:pPr>
            <a:r>
              <a:rPr lang="es-419" sz="5000" dirty="0">
                <a:solidFill>
                  <a:srgbClr val="49176D"/>
                </a:solidFill>
                <a:latin typeface="Graphik Regular" panose="020B0503030202060203" pitchFamily="34" charset="0"/>
                <a:ea typeface="Montserrat ExtraBold"/>
                <a:cs typeface="Montserrat ExtraBold"/>
                <a:sym typeface="Montserrat ExtraBold"/>
              </a:rPr>
              <a:t>TÍTULO</a:t>
            </a:r>
            <a:endParaRPr sz="5000" dirty="0">
              <a:solidFill>
                <a:srgbClr val="49176D"/>
              </a:solidFill>
              <a:latin typeface="Graphik Regular" panose="020B0503030202060203" pitchFamily="34" charset="0"/>
              <a:ea typeface="Montserrat ExtraBold"/>
              <a:cs typeface="Montserrat ExtraBold"/>
              <a:sym typeface="Montserrat ExtraBold"/>
            </a:endParaRPr>
          </a:p>
        </p:txBody>
      </p:sp>
      <p:grpSp>
        <p:nvGrpSpPr>
          <p:cNvPr id="10" name="Google Shape;172;p27"/>
          <p:cNvGrpSpPr/>
          <p:nvPr/>
        </p:nvGrpSpPr>
        <p:grpSpPr>
          <a:xfrm>
            <a:off x="8378332" y="4336357"/>
            <a:ext cx="1291705" cy="1170239"/>
            <a:chOff x="4752607" y="1348369"/>
            <a:chExt cx="628200" cy="544500"/>
          </a:xfrm>
          <a:solidFill>
            <a:srgbClr val="49176D"/>
          </a:solidFill>
        </p:grpSpPr>
        <p:sp>
          <p:nvSpPr>
            <p:cNvPr id="11" name="Google Shape;173;p27"/>
            <p:cNvSpPr/>
            <p:nvPr/>
          </p:nvSpPr>
          <p:spPr>
            <a:xfrm>
              <a:off x="4794489" y="1348369"/>
              <a:ext cx="544500" cy="544500"/>
            </a:xfrm>
            <a:prstGeom prst="ellipse">
              <a:avLst/>
            </a:prstGeom>
            <a:grpFill/>
            <a:ln>
              <a:noFill/>
            </a:ln>
          </p:spPr>
          <p:txBody>
            <a:bodyPr spcFirstLastPara="1" wrap="square" lIns="190825" tIns="95375" rIns="190825" bIns="95375" anchor="ctr" anchorCtr="0">
              <a:noAutofit/>
            </a:bodyPr>
            <a:lstStyle/>
            <a:p>
              <a:pPr marL="0" marR="0" lvl="0" indent="0" algn="ctr" rtl="0">
                <a:spcBef>
                  <a:spcPts val="0"/>
                </a:spcBef>
                <a:spcAft>
                  <a:spcPts val="0"/>
                </a:spcAft>
                <a:buNone/>
              </a:pPr>
              <a:endParaRPr sz="3800">
                <a:solidFill>
                  <a:srgbClr val="FFFFFF"/>
                </a:solidFill>
                <a:latin typeface="Graphik Regular" panose="020B0503030202060203" pitchFamily="34" charset="0"/>
                <a:ea typeface="Montserrat Black"/>
                <a:cs typeface="Montserrat Black"/>
                <a:sym typeface="Montserrat Black"/>
              </a:endParaRPr>
            </a:p>
          </p:txBody>
        </p:sp>
        <p:sp>
          <p:nvSpPr>
            <p:cNvPr id="12" name="Google Shape;174;p27"/>
            <p:cNvSpPr txBox="1"/>
            <p:nvPr/>
          </p:nvSpPr>
          <p:spPr>
            <a:xfrm>
              <a:off x="4752607" y="1437705"/>
              <a:ext cx="628200" cy="361800"/>
            </a:xfrm>
            <a:prstGeom prst="rect">
              <a:avLst/>
            </a:prstGeom>
            <a:noFill/>
            <a:ln>
              <a:noFill/>
            </a:ln>
          </p:spPr>
          <p:txBody>
            <a:bodyPr spcFirstLastPara="1" wrap="square" lIns="190825" tIns="95375" rIns="190825" bIns="95375" anchor="t" anchorCtr="0">
              <a:spAutoFit/>
            </a:bodyPr>
            <a:lstStyle/>
            <a:p>
              <a:pPr marL="0" marR="0" lvl="0" indent="0" algn="ctr" rtl="0">
                <a:spcBef>
                  <a:spcPts val="0"/>
                </a:spcBef>
                <a:spcAft>
                  <a:spcPts val="0"/>
                </a:spcAft>
                <a:buNone/>
              </a:pPr>
              <a:r>
                <a:rPr lang="es-419" sz="3800" b="1" dirty="0">
                  <a:solidFill>
                    <a:srgbClr val="FFFFFF"/>
                  </a:solidFill>
                  <a:latin typeface="Graphik Regular" panose="020B0503030202060203" pitchFamily="34" charset="0"/>
                  <a:ea typeface="Montserrat Black"/>
                  <a:cs typeface="Montserrat Black"/>
                  <a:sym typeface="Montserrat Black"/>
                </a:rPr>
                <a:t>01</a:t>
              </a:r>
              <a:endParaRPr sz="3800" b="1" dirty="0">
                <a:solidFill>
                  <a:srgbClr val="FFFFFF"/>
                </a:solidFill>
                <a:latin typeface="Graphik Regular" panose="020B0503030202060203" pitchFamily="34" charset="0"/>
                <a:ea typeface="Montserrat Black"/>
                <a:cs typeface="Montserrat Black"/>
                <a:sym typeface="Montserrat Black"/>
              </a:endParaRPr>
            </a:p>
          </p:txBody>
        </p:sp>
      </p:grpSp>
      <p:sp>
        <p:nvSpPr>
          <p:cNvPr id="13" name="Google Shape;175;p27"/>
          <p:cNvSpPr txBox="1"/>
          <p:nvPr/>
        </p:nvSpPr>
        <p:spPr>
          <a:xfrm>
            <a:off x="9208775" y="5740575"/>
            <a:ext cx="5355900" cy="2047800"/>
          </a:xfrm>
          <a:prstGeom prst="rect">
            <a:avLst/>
          </a:prstGeom>
          <a:noFill/>
          <a:ln>
            <a:noFill/>
          </a:ln>
        </p:spPr>
        <p:txBody>
          <a:bodyPr spcFirstLastPara="1" wrap="square" lIns="190825" tIns="190825" rIns="190825" bIns="190825" anchor="t" anchorCtr="0">
            <a:spAutoFit/>
          </a:bodyPr>
          <a:lstStyle/>
          <a:p>
            <a:pPr marL="0" lvl="0" indent="0" algn="just" rtl="0">
              <a:spcBef>
                <a:spcPts val="0"/>
              </a:spcBef>
              <a:spcAft>
                <a:spcPts val="0"/>
              </a:spcAft>
              <a:buClr>
                <a:schemeClr val="dk1"/>
              </a:buClr>
              <a:buSzPts val="2300"/>
              <a:buFont typeface="Arial"/>
              <a:buNone/>
            </a:pPr>
            <a:r>
              <a:rPr lang="es-419" sz="1800">
                <a:solidFill>
                  <a:schemeClr val="dk1"/>
                </a:solidFill>
                <a:highlight>
                  <a:schemeClr val="lt1"/>
                </a:highlight>
                <a:latin typeface="Graphik Regular" panose="020B0503030202060203" pitchFamily="34" charset="0"/>
                <a:ea typeface="Montserrat Medium"/>
                <a:cs typeface="Montserrat Medium"/>
                <a:sym typeface="Montserrat Medium"/>
              </a:rPr>
              <a:t>Cum sociis natoque penatibus et magnis dis parturient montes, nascetur ridiculus mus. Donec quam felis, ultricies nec. Cum sociis natoque penatibus et magnis dis parturient montes, nascetur ridiculus mus. Donec quam felis, ultricies nec.</a:t>
            </a:r>
            <a:endParaRPr sz="2400">
              <a:highlight>
                <a:srgbClr val="FFFFFF"/>
              </a:highlight>
              <a:latin typeface="Graphik Regular" panose="020B0503030202060203" pitchFamily="34" charset="0"/>
              <a:ea typeface="Montserrat Medium"/>
              <a:cs typeface="Montserrat Medium"/>
              <a:sym typeface="Montserrat Medium"/>
            </a:endParaRPr>
          </a:p>
        </p:txBody>
      </p:sp>
      <p:cxnSp>
        <p:nvCxnSpPr>
          <p:cNvPr id="14" name="Google Shape;176;p27"/>
          <p:cNvCxnSpPr>
            <a:stCxn id="12" idx="2"/>
          </p:cNvCxnSpPr>
          <p:nvPr/>
        </p:nvCxnSpPr>
        <p:spPr>
          <a:xfrm>
            <a:off x="9024185" y="5305938"/>
            <a:ext cx="0" cy="2127300"/>
          </a:xfrm>
          <a:prstGeom prst="straightConnector1">
            <a:avLst/>
          </a:prstGeom>
          <a:noFill/>
          <a:ln w="19050" cap="flat" cmpd="sng">
            <a:solidFill>
              <a:srgbClr val="BC955C"/>
            </a:solidFill>
            <a:prstDash val="solid"/>
            <a:round/>
            <a:headEnd type="none" w="med" len="med"/>
            <a:tailEnd type="none" w="med" len="med"/>
          </a:ln>
        </p:spPr>
      </p:cxnSp>
    </p:spTree>
    <p:extLst>
      <p:ext uri="{BB962C8B-B14F-4D97-AF65-F5344CB8AC3E}">
        <p14:creationId xmlns:p14="http://schemas.microsoft.com/office/powerpoint/2010/main" val="32162964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Google Shape;86;p22"/>
          <p:cNvSpPr txBox="1"/>
          <p:nvPr/>
        </p:nvSpPr>
        <p:spPr>
          <a:xfrm>
            <a:off x="13427424" y="9161401"/>
            <a:ext cx="1599600" cy="523800"/>
          </a:xfrm>
          <a:prstGeom prst="rect">
            <a:avLst/>
          </a:prstGeom>
          <a:noFill/>
          <a:ln>
            <a:noFill/>
          </a:ln>
        </p:spPr>
        <p:txBody>
          <a:bodyPr spcFirstLastPara="1" wrap="square" lIns="122400" tIns="61175" rIns="122400" bIns="61175" anchor="t" anchorCtr="0">
            <a:spAutoFit/>
          </a:bodyPr>
          <a:lstStyle/>
          <a:p>
            <a:pPr marL="0" marR="0" lvl="0" indent="0" algn="r" rtl="0">
              <a:spcBef>
                <a:spcPts val="0"/>
              </a:spcBef>
              <a:spcAft>
                <a:spcPts val="0"/>
              </a:spcAft>
              <a:buNone/>
            </a:pPr>
            <a:r>
              <a:rPr lang="es-419" sz="2600">
                <a:solidFill>
                  <a:schemeClr val="lt1"/>
                </a:solidFill>
                <a:latin typeface="Graphik Regular" panose="020B0503030202060203" pitchFamily="34" charset="0"/>
                <a:ea typeface="Montserrat ExtraBold"/>
                <a:cs typeface="Montserrat ExtraBold"/>
                <a:sym typeface="Montserrat ExtraBold"/>
              </a:rPr>
              <a:t>01/10</a:t>
            </a:r>
            <a:endParaRPr sz="200">
              <a:latin typeface="Graphik Regular" panose="020B0503030202060203" pitchFamily="34" charset="0"/>
              <a:ea typeface="Montserrat ExtraBold"/>
              <a:cs typeface="Montserrat ExtraBold"/>
              <a:sym typeface="Montserrat ExtraBold"/>
            </a:endParaRPr>
          </a:p>
        </p:txBody>
      </p:sp>
      <p:pic>
        <p:nvPicPr>
          <p:cNvPr id="10" name="Imagen 9">
            <a:extLst>
              <a:ext uri="{FF2B5EF4-FFF2-40B4-BE49-F238E27FC236}">
                <a16:creationId xmlns:a16="http://schemas.microsoft.com/office/drawing/2014/main" id="{996D11C9-B88A-AF9E-EFC0-75241A48F937}"/>
              </a:ext>
            </a:extLst>
          </p:cNvPr>
          <p:cNvPicPr>
            <a:picLocks noChangeAspect="1"/>
          </p:cNvPicPr>
          <p:nvPr/>
        </p:nvPicPr>
        <p:blipFill>
          <a:blip r:embed="rId3"/>
          <a:stretch>
            <a:fillRect/>
          </a:stretch>
        </p:blipFill>
        <p:spPr>
          <a:xfrm>
            <a:off x="8544571" y="-286114"/>
            <a:ext cx="6482443" cy="6481056"/>
          </a:xfrm>
          <a:prstGeom prst="rect">
            <a:avLst/>
          </a:prstGeom>
        </p:spPr>
      </p:pic>
    </p:spTree>
    <p:extLst>
      <p:ext uri="{BB962C8B-B14F-4D97-AF65-F5344CB8AC3E}">
        <p14:creationId xmlns:p14="http://schemas.microsoft.com/office/powerpoint/2010/main" val="2737955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Imagen 10">
            <a:extLst>
              <a:ext uri="{FF2B5EF4-FFF2-40B4-BE49-F238E27FC236}">
                <a16:creationId xmlns:a16="http://schemas.microsoft.com/office/drawing/2014/main" id="{996D11C9-B88A-AF9E-EFC0-75241A48F937}"/>
              </a:ext>
            </a:extLst>
          </p:cNvPr>
          <p:cNvPicPr>
            <a:picLocks noChangeAspect="1"/>
          </p:cNvPicPr>
          <p:nvPr/>
        </p:nvPicPr>
        <p:blipFill>
          <a:blip r:embed="rId3"/>
          <a:stretch>
            <a:fillRect/>
          </a:stretch>
        </p:blipFill>
        <p:spPr>
          <a:xfrm>
            <a:off x="850900" y="1890950"/>
            <a:ext cx="7765261" cy="7763599"/>
          </a:xfrm>
          <a:prstGeom prst="rect">
            <a:avLst/>
          </a:prstGeom>
        </p:spPr>
      </p:pic>
    </p:spTree>
    <p:extLst>
      <p:ext uri="{BB962C8B-B14F-4D97-AF65-F5344CB8AC3E}">
        <p14:creationId xmlns:p14="http://schemas.microsoft.com/office/powerpoint/2010/main" val="484986523"/>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86</TotalTime>
  <Words>225</Words>
  <Application>Microsoft Office PowerPoint</Application>
  <PresentationFormat>Personalizado</PresentationFormat>
  <Paragraphs>23</Paragraphs>
  <Slides>15</Slides>
  <Notes>1</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15</vt:i4>
      </vt:variant>
    </vt:vector>
  </HeadingPairs>
  <TitlesOfParts>
    <vt:vector size="24" baseType="lpstr">
      <vt:lpstr>Arial</vt:lpstr>
      <vt:lpstr>Calibri</vt:lpstr>
      <vt:lpstr>Calibri Light</vt:lpstr>
      <vt:lpstr>Caviar Dreams</vt:lpstr>
      <vt:lpstr>Graphik Bold</vt:lpstr>
      <vt:lpstr>Graphik Regular</vt:lpstr>
      <vt:lpstr>Graphik Semibold</vt:lpstr>
      <vt:lpstr>Montserrat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 de Windows</dc:creator>
  <cp:lastModifiedBy>Usuario</cp:lastModifiedBy>
  <cp:revision>14</cp:revision>
  <cp:lastPrinted>2022-10-03T17:13:59Z</cp:lastPrinted>
  <dcterms:created xsi:type="dcterms:W3CDTF">2022-10-03T16:56:24Z</dcterms:created>
  <dcterms:modified xsi:type="dcterms:W3CDTF">2025-11-04T20:51:28Z</dcterms:modified>
</cp:coreProperties>
</file>

<file path=docProps/thumbnail.jpeg>
</file>